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7" r:id="rId5"/>
    <p:sldId id="268" r:id="rId6"/>
    <p:sldId id="270" r:id="rId7"/>
    <p:sldId id="269" r:id="rId8"/>
    <p:sldId id="260" r:id="rId9"/>
    <p:sldId id="271" r:id="rId10"/>
    <p:sldId id="261" r:id="rId11"/>
    <p:sldId id="272" r:id="rId12"/>
    <p:sldId id="262" r:id="rId13"/>
    <p:sldId id="273" r:id="rId14"/>
    <p:sldId id="263" r:id="rId15"/>
    <p:sldId id="274" r:id="rId16"/>
    <p:sldId id="278" r:id="rId17"/>
    <p:sldId id="264" r:id="rId18"/>
    <p:sldId id="275" r:id="rId19"/>
    <p:sldId id="26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179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ises Valverde Díaz" userId="85087a792721c8d9" providerId="LiveId" clId="{86BB1DB2-9E30-4A99-A176-5D33B9E3BC1E}"/>
    <pc:docChg chg="delSld">
      <pc:chgData name="Moises Valverde Díaz" userId="85087a792721c8d9" providerId="LiveId" clId="{86BB1DB2-9E30-4A99-A176-5D33B9E3BC1E}" dt="2025-11-11T19:24:01.662" v="1" actId="47"/>
      <pc:docMkLst>
        <pc:docMk/>
      </pc:docMkLst>
      <pc:sldChg chg="del">
        <pc:chgData name="Moises Valverde Díaz" userId="85087a792721c8d9" providerId="LiveId" clId="{86BB1DB2-9E30-4A99-A176-5D33B9E3BC1E}" dt="2025-11-11T19:23:52.761" v="0" actId="47"/>
        <pc:sldMkLst>
          <pc:docMk/>
          <pc:sldMk cId="0" sldId="256"/>
        </pc:sldMkLst>
      </pc:sldChg>
      <pc:sldChg chg="del">
        <pc:chgData name="Moises Valverde Díaz" userId="85087a792721c8d9" providerId="LiveId" clId="{86BB1DB2-9E30-4A99-A176-5D33B9E3BC1E}" dt="2025-11-11T19:24:01.662" v="1" actId="47"/>
        <pc:sldMkLst>
          <pc:docMk/>
          <pc:sldMk cId="1820764128" sldId="277"/>
        </pc:sldMkLst>
      </pc:sldChg>
    </pc:docChg>
  </pc:docChgLst>
  <pc:docChgLst>
    <pc:chgData name="LUCAS GUERRERO CASCANTE" userId="8bfd39d3-8c41-43f8-b56c-09b2f8352c25" providerId="ADAL" clId="{AC60D040-9519-49C7-B49E-2C387D3239FF}"/>
    <pc:docChg chg="undo custSel addSld delSld modSld sldOrd">
      <pc:chgData name="LUCAS GUERRERO CASCANTE" userId="8bfd39d3-8c41-43f8-b56c-09b2f8352c25" providerId="ADAL" clId="{AC60D040-9519-49C7-B49E-2C387D3239FF}" dt="2025-10-15T19:01:12.332" v="2458" actId="26606"/>
      <pc:docMkLst>
        <pc:docMk/>
      </pc:docMkLst>
      <pc:sldChg chg="addSp modSp mod setBg">
        <pc:chgData name="LUCAS GUERRERO CASCANTE" userId="8bfd39d3-8c41-43f8-b56c-09b2f8352c25" providerId="ADAL" clId="{AC60D040-9519-49C7-B49E-2C387D3239FF}" dt="2025-10-15T18:14:49.420" v="2172" actId="26606"/>
        <pc:sldMkLst>
          <pc:docMk/>
          <pc:sldMk cId="0" sldId="256"/>
        </pc:sldMkLst>
        <pc:spChg chg="mod">
          <ac:chgData name="LUCAS GUERRERO CASCANTE" userId="8bfd39d3-8c41-43f8-b56c-09b2f8352c25" providerId="ADAL" clId="{AC60D040-9519-49C7-B49E-2C387D3239FF}" dt="2025-10-15T18:14:49.420" v="2172" actId="26606"/>
          <ac:spMkLst>
            <pc:docMk/>
            <pc:sldMk cId="0" sldId="256"/>
            <ac:spMk id="2" creationId="{00000000-0000-0000-0000-000000000000}"/>
          </ac:spMkLst>
        </pc:spChg>
        <pc:spChg chg="mod">
          <ac:chgData name="LUCAS GUERRERO CASCANTE" userId="8bfd39d3-8c41-43f8-b56c-09b2f8352c25" providerId="ADAL" clId="{AC60D040-9519-49C7-B49E-2C387D3239FF}" dt="2025-10-15T18:14:49.420" v="2172" actId="26606"/>
          <ac:spMkLst>
            <pc:docMk/>
            <pc:sldMk cId="0" sldId="256"/>
            <ac:spMk id="3" creationId="{00000000-0000-0000-0000-000000000000}"/>
          </ac:spMkLst>
        </pc:spChg>
        <pc:picChg chg="add mod ord">
          <ac:chgData name="LUCAS GUERRERO CASCANTE" userId="8bfd39d3-8c41-43f8-b56c-09b2f8352c25" providerId="ADAL" clId="{AC60D040-9519-49C7-B49E-2C387D3239FF}" dt="2025-10-15T18:14:49.420" v="2172" actId="26606"/>
          <ac:picMkLst>
            <pc:docMk/>
            <pc:sldMk cId="0" sldId="256"/>
            <ac:picMk id="5" creationId="{51188468-6B7C-EC83-17D6-1EA3F5B94BDD}"/>
          </ac:picMkLst>
        </pc:picChg>
      </pc:sldChg>
      <pc:sldChg chg="addSp delSp modSp mod setBg">
        <pc:chgData name="LUCAS GUERRERO CASCANTE" userId="8bfd39d3-8c41-43f8-b56c-09b2f8352c25" providerId="ADAL" clId="{AC60D040-9519-49C7-B49E-2C387D3239FF}" dt="2025-10-15T18:20:35.326" v="2177" actId="1076"/>
        <pc:sldMkLst>
          <pc:docMk/>
          <pc:sldMk cId="0" sldId="257"/>
        </pc:sldMkLst>
        <pc:spChg chg="mod">
          <ac:chgData name="LUCAS GUERRERO CASCANTE" userId="8bfd39d3-8c41-43f8-b56c-09b2f8352c25" providerId="ADAL" clId="{AC60D040-9519-49C7-B49E-2C387D3239FF}" dt="2025-10-15T17:54:54.007" v="2156" actId="26606"/>
          <ac:spMkLst>
            <pc:docMk/>
            <pc:sldMk cId="0" sldId="257"/>
            <ac:spMk id="2" creationId="{00000000-0000-0000-0000-000000000000}"/>
          </ac:spMkLst>
        </pc:spChg>
        <pc:spChg chg="del mod">
          <ac:chgData name="LUCAS GUERRERO CASCANTE" userId="8bfd39d3-8c41-43f8-b56c-09b2f8352c25" providerId="ADAL" clId="{AC60D040-9519-49C7-B49E-2C387D3239FF}" dt="2025-10-15T17:54:54.007" v="2156" actId="26606"/>
          <ac:spMkLst>
            <pc:docMk/>
            <pc:sldMk cId="0" sldId="257"/>
            <ac:spMk id="3" creationId="{00000000-0000-0000-0000-000000000000}"/>
          </ac:spMkLst>
        </pc:spChg>
        <pc:spChg chg="add">
          <ac:chgData name="LUCAS GUERRERO CASCANTE" userId="8bfd39d3-8c41-43f8-b56c-09b2f8352c25" providerId="ADAL" clId="{AC60D040-9519-49C7-B49E-2C387D3239FF}" dt="2025-10-15T17:54:54.007" v="2156" actId="26606"/>
          <ac:spMkLst>
            <pc:docMk/>
            <pc:sldMk cId="0" sldId="257"/>
            <ac:spMk id="9" creationId="{619B3503-D505-49AA-97C1-B299D58DB436}"/>
          </ac:spMkLst>
        </pc:spChg>
        <pc:spChg chg="add">
          <ac:chgData name="LUCAS GUERRERO CASCANTE" userId="8bfd39d3-8c41-43f8-b56c-09b2f8352c25" providerId="ADAL" clId="{AC60D040-9519-49C7-B49E-2C387D3239FF}" dt="2025-10-15T17:54:54.007" v="2156" actId="26606"/>
          <ac:spMkLst>
            <pc:docMk/>
            <pc:sldMk cId="0" sldId="257"/>
            <ac:spMk id="11" creationId="{E39A2319-946A-4C65-9B7C-1F86E9B1B57C}"/>
          </ac:spMkLst>
        </pc:spChg>
        <pc:graphicFrameChg chg="add">
          <ac:chgData name="LUCAS GUERRERO CASCANTE" userId="8bfd39d3-8c41-43f8-b56c-09b2f8352c25" providerId="ADAL" clId="{AC60D040-9519-49C7-B49E-2C387D3239FF}" dt="2025-10-15T17:54:54.007" v="2156" actId="26606"/>
          <ac:graphicFrameMkLst>
            <pc:docMk/>
            <pc:sldMk cId="0" sldId="257"/>
            <ac:graphicFrameMk id="5" creationId="{6B240190-F39B-146F-9CD6-587A463B4F8D}"/>
          </ac:graphicFrameMkLst>
        </pc:graphicFrameChg>
        <pc:picChg chg="add mod">
          <ac:chgData name="LUCAS GUERRERO CASCANTE" userId="8bfd39d3-8c41-43f8-b56c-09b2f8352c25" providerId="ADAL" clId="{AC60D040-9519-49C7-B49E-2C387D3239FF}" dt="2025-10-15T18:20:35.326" v="2177" actId="1076"/>
          <ac:picMkLst>
            <pc:docMk/>
            <pc:sldMk cId="0" sldId="257"/>
            <ac:picMk id="6" creationId="{F0B784CD-7F66-A326-8B1F-BE017FCD06CE}"/>
          </ac:picMkLst>
        </pc:picChg>
      </pc:sldChg>
      <pc:sldChg chg="addSp delSp modSp mod setBg setClrOvrMap">
        <pc:chgData name="LUCAS GUERRERO CASCANTE" userId="8bfd39d3-8c41-43f8-b56c-09b2f8352c25" providerId="ADAL" clId="{AC60D040-9519-49C7-B49E-2C387D3239FF}" dt="2025-10-15T18:22:59.773" v="2187" actId="26606"/>
        <pc:sldMkLst>
          <pc:docMk/>
          <pc:sldMk cId="0" sldId="258"/>
        </pc:sldMkLst>
        <pc:spChg chg="mod">
          <ac:chgData name="LUCAS GUERRERO CASCANTE" userId="8bfd39d3-8c41-43f8-b56c-09b2f8352c25" providerId="ADAL" clId="{AC60D040-9519-49C7-B49E-2C387D3239FF}" dt="2025-10-15T18:22:59.773" v="2187" actId="26606"/>
          <ac:spMkLst>
            <pc:docMk/>
            <pc:sldMk cId="0" sldId="258"/>
            <ac:spMk id="2" creationId="{00000000-0000-0000-0000-000000000000}"/>
          </ac:spMkLst>
        </pc:spChg>
        <pc:spChg chg="add del mod">
          <ac:chgData name="LUCAS GUERRERO CASCANTE" userId="8bfd39d3-8c41-43f8-b56c-09b2f8352c25" providerId="ADAL" clId="{AC60D040-9519-49C7-B49E-2C387D3239FF}" dt="2025-10-15T18:22:59.773" v="2187" actId="26606"/>
          <ac:spMkLst>
            <pc:docMk/>
            <pc:sldMk cId="0" sldId="258"/>
            <ac:spMk id="3" creationId="{00000000-0000-0000-0000-000000000000}"/>
          </ac:spMkLst>
        </pc:spChg>
        <pc:spChg chg="add del">
          <ac:chgData name="LUCAS GUERRERO CASCANTE" userId="8bfd39d3-8c41-43f8-b56c-09b2f8352c25" providerId="ADAL" clId="{AC60D040-9519-49C7-B49E-2C387D3239FF}" dt="2025-10-15T18:22:55.340" v="2182" actId="26606"/>
          <ac:spMkLst>
            <pc:docMk/>
            <pc:sldMk cId="0" sldId="258"/>
            <ac:spMk id="8" creationId="{6020E385-54F4-42F2-9A7E-7A8B8160EC60}"/>
          </ac:spMkLst>
        </pc:spChg>
        <pc:spChg chg="add del">
          <ac:chgData name="LUCAS GUERRERO CASCANTE" userId="8bfd39d3-8c41-43f8-b56c-09b2f8352c25" providerId="ADAL" clId="{AC60D040-9519-49C7-B49E-2C387D3239FF}" dt="2025-10-15T17:59:01.475" v="2164" actId="26606"/>
          <ac:spMkLst>
            <pc:docMk/>
            <pc:sldMk cId="0" sldId="258"/>
            <ac:spMk id="9" creationId="{619B3503-D505-49AA-97C1-B299D58DB436}"/>
          </ac:spMkLst>
        </pc:spChg>
        <pc:spChg chg="add del">
          <ac:chgData name="LUCAS GUERRERO CASCANTE" userId="8bfd39d3-8c41-43f8-b56c-09b2f8352c25" providerId="ADAL" clId="{AC60D040-9519-49C7-B49E-2C387D3239FF}" dt="2025-10-15T17:59:01.475" v="2164" actId="26606"/>
          <ac:spMkLst>
            <pc:docMk/>
            <pc:sldMk cId="0" sldId="258"/>
            <ac:spMk id="11" creationId="{E39A2319-946A-4C65-9B7C-1F86E9B1B57C}"/>
          </ac:spMkLst>
        </pc:spChg>
        <pc:spChg chg="add del">
          <ac:chgData name="LUCAS GUERRERO CASCANTE" userId="8bfd39d3-8c41-43f8-b56c-09b2f8352c25" providerId="ADAL" clId="{AC60D040-9519-49C7-B49E-2C387D3239FF}" dt="2025-10-15T18:22:55.340" v="2182" actId="26606"/>
          <ac:spMkLst>
            <pc:docMk/>
            <pc:sldMk cId="0" sldId="258"/>
            <ac:spMk id="13" creationId="{B1B60728-8C3E-4908-96B8-23E96225950E}"/>
          </ac:spMkLst>
        </pc:spChg>
        <pc:graphicFrameChg chg="add del">
          <ac:chgData name="LUCAS GUERRERO CASCANTE" userId="8bfd39d3-8c41-43f8-b56c-09b2f8352c25" providerId="ADAL" clId="{AC60D040-9519-49C7-B49E-2C387D3239FF}" dt="2025-10-15T17:59:01.475" v="2164" actId="26606"/>
          <ac:graphicFrameMkLst>
            <pc:docMk/>
            <pc:sldMk cId="0" sldId="258"/>
            <ac:graphicFrameMk id="5" creationId="{8077DD30-60F3-DDEF-D475-0ABB5F44AD85}"/>
          </ac:graphicFrameMkLst>
        </pc:graphicFrameChg>
        <pc:picChg chg="add mod ord">
          <ac:chgData name="LUCAS GUERRERO CASCANTE" userId="8bfd39d3-8c41-43f8-b56c-09b2f8352c25" providerId="ADAL" clId="{AC60D040-9519-49C7-B49E-2C387D3239FF}" dt="2025-10-15T18:22:59.773" v="2187" actId="26606"/>
          <ac:picMkLst>
            <pc:docMk/>
            <pc:sldMk cId="0" sldId="258"/>
            <ac:picMk id="6" creationId="{EA1E4207-E5FB-727E-E91F-C9DF7F449490}"/>
          </ac:picMkLst>
        </pc:picChg>
      </pc:sldChg>
      <pc:sldChg chg="addSp delSp modSp mod">
        <pc:chgData name="LUCAS GUERRERO CASCANTE" userId="8bfd39d3-8c41-43f8-b56c-09b2f8352c25" providerId="ADAL" clId="{AC60D040-9519-49C7-B49E-2C387D3239FF}" dt="2025-10-15T18:00:14.818" v="2167" actId="26606"/>
        <pc:sldMkLst>
          <pc:docMk/>
          <pc:sldMk cId="0" sldId="259"/>
        </pc:sldMkLst>
        <pc:spChg chg="mod">
          <ac:chgData name="LUCAS GUERRERO CASCANTE" userId="8bfd39d3-8c41-43f8-b56c-09b2f8352c25" providerId="ADAL" clId="{AC60D040-9519-49C7-B49E-2C387D3239FF}" dt="2025-10-15T17:53:14.460" v="2135"/>
          <ac:spMkLst>
            <pc:docMk/>
            <pc:sldMk cId="0" sldId="259"/>
            <ac:spMk id="2" creationId="{00000000-0000-0000-0000-000000000000}"/>
          </ac:spMkLst>
        </pc:spChg>
        <pc:spChg chg="add del mod">
          <ac:chgData name="LUCAS GUERRERO CASCANTE" userId="8bfd39d3-8c41-43f8-b56c-09b2f8352c25" providerId="ADAL" clId="{AC60D040-9519-49C7-B49E-2C387D3239FF}" dt="2025-10-15T18:00:14.818" v="2167" actId="26606"/>
          <ac:spMkLst>
            <pc:docMk/>
            <pc:sldMk cId="0" sldId="259"/>
            <ac:spMk id="3" creationId="{00000000-0000-0000-0000-000000000000}"/>
          </ac:spMkLst>
        </pc:spChg>
        <pc:graphicFrameChg chg="add del">
          <ac:chgData name="LUCAS GUERRERO CASCANTE" userId="8bfd39d3-8c41-43f8-b56c-09b2f8352c25" providerId="ADAL" clId="{AC60D040-9519-49C7-B49E-2C387D3239FF}" dt="2025-10-15T18:00:14.802" v="2166" actId="26606"/>
          <ac:graphicFrameMkLst>
            <pc:docMk/>
            <pc:sldMk cId="0" sldId="259"/>
            <ac:graphicFrameMk id="5" creationId="{EEBBE991-3A13-4174-1C43-F774A669E9D8}"/>
          </ac:graphicFrameMkLst>
        </pc:graphicFrameChg>
        <pc:graphicFrameChg chg="add">
          <ac:chgData name="LUCAS GUERRERO CASCANTE" userId="8bfd39d3-8c41-43f8-b56c-09b2f8352c25" providerId="ADAL" clId="{AC60D040-9519-49C7-B49E-2C387D3239FF}" dt="2025-10-15T18:00:14.818" v="2167" actId="26606"/>
          <ac:graphicFrameMkLst>
            <pc:docMk/>
            <pc:sldMk cId="0" sldId="259"/>
            <ac:graphicFrameMk id="7" creationId="{B5F23F72-090E-FC5C-D5A7-E21A046C39C6}"/>
          </ac:graphicFrameMkLst>
        </pc:graphicFrameChg>
      </pc:sldChg>
      <pc:sldChg chg="addSp delSp modSp mod setBg">
        <pc:chgData name="LUCAS GUERRERO CASCANTE" userId="8bfd39d3-8c41-43f8-b56c-09b2f8352c25" providerId="ADAL" clId="{AC60D040-9519-49C7-B49E-2C387D3239FF}" dt="2025-10-15T18:33:21.823" v="2222" actId="1076"/>
        <pc:sldMkLst>
          <pc:docMk/>
          <pc:sldMk cId="0" sldId="260"/>
        </pc:sldMkLst>
        <pc:spChg chg="mod">
          <ac:chgData name="LUCAS GUERRERO CASCANTE" userId="8bfd39d3-8c41-43f8-b56c-09b2f8352c25" providerId="ADAL" clId="{AC60D040-9519-49C7-B49E-2C387D3239FF}" dt="2025-10-15T18:32:04.978" v="2217" actId="26606"/>
          <ac:spMkLst>
            <pc:docMk/>
            <pc:sldMk cId="0" sldId="260"/>
            <ac:spMk id="2" creationId="{00000000-0000-0000-0000-000000000000}"/>
          </ac:spMkLst>
        </pc:spChg>
        <pc:spChg chg="del mod">
          <ac:chgData name="LUCAS GUERRERO CASCANTE" userId="8bfd39d3-8c41-43f8-b56c-09b2f8352c25" providerId="ADAL" clId="{AC60D040-9519-49C7-B49E-2C387D3239FF}" dt="2025-10-15T18:32:04.978" v="2217" actId="26606"/>
          <ac:spMkLst>
            <pc:docMk/>
            <pc:sldMk cId="0" sldId="260"/>
            <ac:spMk id="3" creationId="{00000000-0000-0000-0000-000000000000}"/>
          </ac:spMkLst>
        </pc:spChg>
        <pc:spChg chg="add">
          <ac:chgData name="LUCAS GUERRERO CASCANTE" userId="8bfd39d3-8c41-43f8-b56c-09b2f8352c25" providerId="ADAL" clId="{AC60D040-9519-49C7-B49E-2C387D3239FF}" dt="2025-10-15T18:32:04.978" v="2217" actId="26606"/>
          <ac:spMkLst>
            <pc:docMk/>
            <pc:sldMk cId="0" sldId="260"/>
            <ac:spMk id="9" creationId="{619B3503-D505-49AA-97C1-B299D58DB436}"/>
          </ac:spMkLst>
        </pc:spChg>
        <pc:spChg chg="add">
          <ac:chgData name="LUCAS GUERRERO CASCANTE" userId="8bfd39d3-8c41-43f8-b56c-09b2f8352c25" providerId="ADAL" clId="{AC60D040-9519-49C7-B49E-2C387D3239FF}" dt="2025-10-15T18:32:04.978" v="2217" actId="26606"/>
          <ac:spMkLst>
            <pc:docMk/>
            <pc:sldMk cId="0" sldId="260"/>
            <ac:spMk id="11" creationId="{E39A2319-946A-4C65-9B7C-1F86E9B1B57C}"/>
          </ac:spMkLst>
        </pc:spChg>
        <pc:graphicFrameChg chg="add">
          <ac:chgData name="LUCAS GUERRERO CASCANTE" userId="8bfd39d3-8c41-43f8-b56c-09b2f8352c25" providerId="ADAL" clId="{AC60D040-9519-49C7-B49E-2C387D3239FF}" dt="2025-10-15T18:32:04.978" v="2217" actId="26606"/>
          <ac:graphicFrameMkLst>
            <pc:docMk/>
            <pc:sldMk cId="0" sldId="260"/>
            <ac:graphicFrameMk id="5" creationId="{1C116F0B-A03E-6C98-513D-7C9D99C659F3}"/>
          </ac:graphicFrameMkLst>
        </pc:graphicFrameChg>
        <pc:picChg chg="add mod">
          <ac:chgData name="LUCAS GUERRERO CASCANTE" userId="8bfd39d3-8c41-43f8-b56c-09b2f8352c25" providerId="ADAL" clId="{AC60D040-9519-49C7-B49E-2C387D3239FF}" dt="2025-10-15T18:33:21.823" v="2222" actId="1076"/>
          <ac:picMkLst>
            <pc:docMk/>
            <pc:sldMk cId="0" sldId="260"/>
            <ac:picMk id="6" creationId="{92B22B8F-771E-43D4-A329-5CE86CD82138}"/>
          </ac:picMkLst>
        </pc:picChg>
      </pc:sldChg>
      <pc:sldChg chg="addSp delSp modSp mod">
        <pc:chgData name="LUCAS GUERRERO CASCANTE" userId="8bfd39d3-8c41-43f8-b56c-09b2f8352c25" providerId="ADAL" clId="{AC60D040-9519-49C7-B49E-2C387D3239FF}" dt="2025-10-15T18:35:34.041" v="2335"/>
        <pc:sldMkLst>
          <pc:docMk/>
          <pc:sldMk cId="0" sldId="261"/>
        </pc:sldMkLst>
        <pc:spChg chg="mod">
          <ac:chgData name="LUCAS GUERRERO CASCANTE" userId="8bfd39d3-8c41-43f8-b56c-09b2f8352c25" providerId="ADAL" clId="{AC60D040-9519-49C7-B49E-2C387D3239FF}" dt="2025-10-15T18:34:11.795" v="2224" actId="1076"/>
          <ac:spMkLst>
            <pc:docMk/>
            <pc:sldMk cId="0" sldId="261"/>
            <ac:spMk id="2" creationId="{00000000-0000-0000-0000-000000000000}"/>
          </ac:spMkLst>
        </pc:spChg>
        <pc:spChg chg="del mod">
          <ac:chgData name="LUCAS GUERRERO CASCANTE" userId="8bfd39d3-8c41-43f8-b56c-09b2f8352c25" providerId="ADAL" clId="{AC60D040-9519-49C7-B49E-2C387D3239FF}" dt="2025-10-15T18:34:05.555" v="2223" actId="26606"/>
          <ac:spMkLst>
            <pc:docMk/>
            <pc:sldMk cId="0" sldId="261"/>
            <ac:spMk id="3" creationId="{00000000-0000-0000-0000-000000000000}"/>
          </ac:spMkLst>
        </pc:spChg>
        <pc:graphicFrameChg chg="add mod">
          <ac:chgData name="LUCAS GUERRERO CASCANTE" userId="8bfd39d3-8c41-43f8-b56c-09b2f8352c25" providerId="ADAL" clId="{AC60D040-9519-49C7-B49E-2C387D3239FF}" dt="2025-10-15T18:35:34.041" v="2335"/>
          <ac:graphicFrameMkLst>
            <pc:docMk/>
            <pc:sldMk cId="0" sldId="261"/>
            <ac:graphicFrameMk id="5" creationId="{11910196-FCC6-091F-4277-D695DAC7FB04}"/>
          </ac:graphicFrameMkLst>
        </pc:graphicFrameChg>
      </pc:sldChg>
      <pc:sldChg chg="addSp delSp modSp mod setBg">
        <pc:chgData name="LUCAS GUERRERO CASCANTE" userId="8bfd39d3-8c41-43f8-b56c-09b2f8352c25" providerId="ADAL" clId="{AC60D040-9519-49C7-B49E-2C387D3239FF}" dt="2025-10-15T19:01:12.332" v="2458" actId="26606"/>
        <pc:sldMkLst>
          <pc:docMk/>
          <pc:sldMk cId="0" sldId="262"/>
        </pc:sldMkLst>
        <pc:spChg chg="mod">
          <ac:chgData name="LUCAS GUERRERO CASCANTE" userId="8bfd39d3-8c41-43f8-b56c-09b2f8352c25" providerId="ADAL" clId="{AC60D040-9519-49C7-B49E-2C387D3239FF}" dt="2025-10-15T19:01:12.332" v="2458" actId="26606"/>
          <ac:spMkLst>
            <pc:docMk/>
            <pc:sldMk cId="0" sldId="262"/>
            <ac:spMk id="2" creationId="{00000000-0000-0000-0000-000000000000}"/>
          </ac:spMkLst>
        </pc:spChg>
        <pc:spChg chg="del mod">
          <ac:chgData name="LUCAS GUERRERO CASCANTE" userId="8bfd39d3-8c41-43f8-b56c-09b2f8352c25" providerId="ADAL" clId="{AC60D040-9519-49C7-B49E-2C387D3239FF}" dt="2025-10-15T15:44:32.490" v="292" actId="478"/>
          <ac:spMkLst>
            <pc:docMk/>
            <pc:sldMk cId="0" sldId="262"/>
            <ac:spMk id="3" creationId="{00000000-0000-0000-0000-000000000000}"/>
          </ac:spMkLst>
        </pc:spChg>
        <pc:spChg chg="add del mod">
          <ac:chgData name="LUCAS GUERRERO CASCANTE" userId="8bfd39d3-8c41-43f8-b56c-09b2f8352c25" providerId="ADAL" clId="{AC60D040-9519-49C7-B49E-2C387D3239FF}" dt="2025-10-15T19:01:12.332" v="2458" actId="26606"/>
          <ac:spMkLst>
            <pc:docMk/>
            <pc:sldMk cId="0" sldId="262"/>
            <ac:spMk id="4" creationId="{2BCCD2D0-16D5-CD1F-F52A-D5ABA2F23BA6}"/>
          </ac:spMkLst>
        </pc:spChg>
        <pc:spChg chg="add del">
          <ac:chgData name="LUCAS GUERRERO CASCANTE" userId="8bfd39d3-8c41-43f8-b56c-09b2f8352c25" providerId="ADAL" clId="{AC60D040-9519-49C7-B49E-2C387D3239FF}" dt="2025-10-15T19:01:12.332" v="2458" actId="26606"/>
          <ac:spMkLst>
            <pc:docMk/>
            <pc:sldMk cId="0" sldId="262"/>
            <ac:spMk id="9" creationId="{BD4E11C7-7BD5-4045-AC27-3F529BEC73BA}"/>
          </ac:spMkLst>
        </pc:spChg>
        <pc:graphicFrameChg chg="add del">
          <ac:chgData name="LUCAS GUERRERO CASCANTE" userId="8bfd39d3-8c41-43f8-b56c-09b2f8352c25" providerId="ADAL" clId="{AC60D040-9519-49C7-B49E-2C387D3239FF}" dt="2025-10-15T18:56:53.395" v="2444" actId="26606"/>
          <ac:graphicFrameMkLst>
            <pc:docMk/>
            <pc:sldMk cId="0" sldId="262"/>
            <ac:graphicFrameMk id="13" creationId="{2EDAAEAC-A1A4-BB87-BF52-24537E8FF307}"/>
          </ac:graphicFrameMkLst>
        </pc:graphicFrameChg>
        <pc:picChg chg="add mod">
          <ac:chgData name="LUCAS GUERRERO CASCANTE" userId="8bfd39d3-8c41-43f8-b56c-09b2f8352c25" providerId="ADAL" clId="{AC60D040-9519-49C7-B49E-2C387D3239FF}" dt="2025-10-15T19:01:12.332" v="2458" actId="26606"/>
          <ac:picMkLst>
            <pc:docMk/>
            <pc:sldMk cId="0" sldId="262"/>
            <ac:picMk id="6" creationId="{CA42B344-4E05-4C73-1030-C0C35ECAC5B2}"/>
          </ac:picMkLst>
        </pc:picChg>
        <pc:cxnChg chg="add del">
          <ac:chgData name="LUCAS GUERRERO CASCANTE" userId="8bfd39d3-8c41-43f8-b56c-09b2f8352c25" providerId="ADAL" clId="{AC60D040-9519-49C7-B49E-2C387D3239FF}" dt="2025-10-15T19:01:12.332" v="2458" actId="26606"/>
          <ac:cxnSpMkLst>
            <pc:docMk/>
            <pc:sldMk cId="0" sldId="262"/>
            <ac:cxnSpMk id="11" creationId="{21FCCE20-1E4F-44FF-87B4-379D391A2D12}"/>
          </ac:cxnSpMkLst>
        </pc:cxnChg>
      </pc:sldChg>
      <pc:sldChg chg="addSp delSp modSp mod setBg">
        <pc:chgData name="LUCAS GUERRERO CASCANTE" userId="8bfd39d3-8c41-43f8-b56c-09b2f8352c25" providerId="ADAL" clId="{AC60D040-9519-49C7-B49E-2C387D3239FF}" dt="2025-10-15T18:52:43.195" v="2409" actId="26606"/>
        <pc:sldMkLst>
          <pc:docMk/>
          <pc:sldMk cId="0" sldId="263"/>
        </pc:sldMkLst>
        <pc:spChg chg="mod">
          <ac:chgData name="LUCAS GUERRERO CASCANTE" userId="8bfd39d3-8c41-43f8-b56c-09b2f8352c25" providerId="ADAL" clId="{AC60D040-9519-49C7-B49E-2C387D3239FF}" dt="2025-10-15T18:52:43.195" v="2409" actId="26606"/>
          <ac:spMkLst>
            <pc:docMk/>
            <pc:sldMk cId="0" sldId="263"/>
            <ac:spMk id="2" creationId="{00000000-0000-0000-0000-000000000000}"/>
          </ac:spMkLst>
        </pc:spChg>
        <pc:spChg chg="del mod">
          <ac:chgData name="LUCAS GUERRERO CASCANTE" userId="8bfd39d3-8c41-43f8-b56c-09b2f8352c25" providerId="ADAL" clId="{AC60D040-9519-49C7-B49E-2C387D3239FF}" dt="2025-10-15T15:47:33.187" v="374" actId="478"/>
          <ac:spMkLst>
            <pc:docMk/>
            <pc:sldMk cId="0" sldId="263"/>
            <ac:spMk id="3" creationId="{00000000-0000-0000-0000-000000000000}"/>
          </ac:spMkLst>
        </pc:spChg>
        <pc:spChg chg="add mod">
          <ac:chgData name="LUCAS GUERRERO CASCANTE" userId="8bfd39d3-8c41-43f8-b56c-09b2f8352c25" providerId="ADAL" clId="{AC60D040-9519-49C7-B49E-2C387D3239FF}" dt="2025-10-15T18:52:43.195" v="2409" actId="26606"/>
          <ac:spMkLst>
            <pc:docMk/>
            <pc:sldMk cId="0" sldId="263"/>
            <ac:spMk id="4" creationId="{074D6072-23C8-C131-8130-14E128664A37}"/>
          </ac:spMkLst>
        </pc:spChg>
        <pc:picChg chg="add mod ord">
          <ac:chgData name="LUCAS GUERRERO CASCANTE" userId="8bfd39d3-8c41-43f8-b56c-09b2f8352c25" providerId="ADAL" clId="{AC60D040-9519-49C7-B49E-2C387D3239FF}" dt="2025-10-15T18:52:43.195" v="2409" actId="26606"/>
          <ac:picMkLst>
            <pc:docMk/>
            <pc:sldMk cId="0" sldId="263"/>
            <ac:picMk id="6" creationId="{056486C2-701C-362A-705E-F7FA56EDD8E3}"/>
          </ac:picMkLst>
        </pc:picChg>
      </pc:sldChg>
      <pc:sldChg chg="addSp delSp modSp mod setBg setClrOvrMap">
        <pc:chgData name="LUCAS GUERRERO CASCANTE" userId="8bfd39d3-8c41-43f8-b56c-09b2f8352c25" providerId="ADAL" clId="{AC60D040-9519-49C7-B49E-2C387D3239FF}" dt="2025-10-15T18:46:57.703" v="2378" actId="26606"/>
        <pc:sldMkLst>
          <pc:docMk/>
          <pc:sldMk cId="0" sldId="264"/>
        </pc:sldMkLst>
        <pc:spChg chg="mod">
          <ac:chgData name="LUCAS GUERRERO CASCANTE" userId="8bfd39d3-8c41-43f8-b56c-09b2f8352c25" providerId="ADAL" clId="{AC60D040-9519-49C7-B49E-2C387D3239FF}" dt="2025-10-15T18:46:57.703" v="2378" actId="26606"/>
          <ac:spMkLst>
            <pc:docMk/>
            <pc:sldMk cId="0" sldId="264"/>
            <ac:spMk id="2" creationId="{00000000-0000-0000-0000-000000000000}"/>
          </ac:spMkLst>
        </pc:spChg>
        <pc:spChg chg="del mod">
          <ac:chgData name="LUCAS GUERRERO CASCANTE" userId="8bfd39d3-8c41-43f8-b56c-09b2f8352c25" providerId="ADAL" clId="{AC60D040-9519-49C7-B49E-2C387D3239FF}" dt="2025-10-15T15:49:12.874" v="433" actId="478"/>
          <ac:spMkLst>
            <pc:docMk/>
            <pc:sldMk cId="0" sldId="264"/>
            <ac:spMk id="3" creationId="{00000000-0000-0000-0000-000000000000}"/>
          </ac:spMkLst>
        </pc:spChg>
        <pc:spChg chg="add mod ord">
          <ac:chgData name="LUCAS GUERRERO CASCANTE" userId="8bfd39d3-8c41-43f8-b56c-09b2f8352c25" providerId="ADAL" clId="{AC60D040-9519-49C7-B49E-2C387D3239FF}" dt="2025-10-15T18:46:57.703" v="2378" actId="26606"/>
          <ac:spMkLst>
            <pc:docMk/>
            <pc:sldMk cId="0" sldId="264"/>
            <ac:spMk id="4" creationId="{1601B887-4A55-1540-7B76-5FA60262A8EA}"/>
          </ac:spMkLst>
        </pc:spChg>
        <pc:spChg chg="add">
          <ac:chgData name="LUCAS GUERRERO CASCANTE" userId="8bfd39d3-8c41-43f8-b56c-09b2f8352c25" providerId="ADAL" clId="{AC60D040-9519-49C7-B49E-2C387D3239FF}" dt="2025-10-15T18:46:57.703" v="2378" actId="26606"/>
          <ac:spMkLst>
            <pc:docMk/>
            <pc:sldMk cId="0" sldId="264"/>
            <ac:spMk id="11" creationId="{C127A948-DD34-46E2-BA8A-5C506EB9344A}"/>
          </ac:spMkLst>
        </pc:spChg>
        <pc:spChg chg="add">
          <ac:chgData name="LUCAS GUERRERO CASCANTE" userId="8bfd39d3-8c41-43f8-b56c-09b2f8352c25" providerId="ADAL" clId="{AC60D040-9519-49C7-B49E-2C387D3239FF}" dt="2025-10-15T18:46:57.703" v="2378" actId="26606"/>
          <ac:spMkLst>
            <pc:docMk/>
            <pc:sldMk cId="0" sldId="264"/>
            <ac:spMk id="13" creationId="{8260DEEA-D593-4424-A58A-3FB2BA203768}"/>
          </ac:spMkLst>
        </pc:spChg>
        <pc:picChg chg="add mod">
          <ac:chgData name="LUCAS GUERRERO CASCANTE" userId="8bfd39d3-8c41-43f8-b56c-09b2f8352c25" providerId="ADAL" clId="{AC60D040-9519-49C7-B49E-2C387D3239FF}" dt="2025-10-15T18:46:57.703" v="2378" actId="26606"/>
          <ac:picMkLst>
            <pc:docMk/>
            <pc:sldMk cId="0" sldId="264"/>
            <ac:picMk id="6" creationId="{86ACF6AA-872F-6C48-3EF1-6F198198BDFA}"/>
          </ac:picMkLst>
        </pc:picChg>
      </pc:sldChg>
      <pc:sldChg chg="addSp delSp modSp mod setBg">
        <pc:chgData name="LUCAS GUERRERO CASCANTE" userId="8bfd39d3-8c41-43f8-b56c-09b2f8352c25" providerId="ADAL" clId="{AC60D040-9519-49C7-B49E-2C387D3239FF}" dt="2025-10-15T18:43:43.584" v="2364" actId="26606"/>
        <pc:sldMkLst>
          <pc:docMk/>
          <pc:sldMk cId="0" sldId="265"/>
        </pc:sldMkLst>
        <pc:spChg chg="mod">
          <ac:chgData name="LUCAS GUERRERO CASCANTE" userId="8bfd39d3-8c41-43f8-b56c-09b2f8352c25" providerId="ADAL" clId="{AC60D040-9519-49C7-B49E-2C387D3239FF}" dt="2025-10-15T18:43:23.485" v="2363" actId="26606"/>
          <ac:spMkLst>
            <pc:docMk/>
            <pc:sldMk cId="0" sldId="265"/>
            <ac:spMk id="2" creationId="{00000000-0000-0000-0000-000000000000}"/>
          </ac:spMkLst>
        </pc:spChg>
        <pc:spChg chg="del mod">
          <ac:chgData name="LUCAS GUERRERO CASCANTE" userId="8bfd39d3-8c41-43f8-b56c-09b2f8352c25" providerId="ADAL" clId="{AC60D040-9519-49C7-B49E-2C387D3239FF}" dt="2025-10-15T18:42:15.530" v="2359" actId="26606"/>
          <ac:spMkLst>
            <pc:docMk/>
            <pc:sldMk cId="0" sldId="265"/>
            <ac:spMk id="3" creationId="{00000000-0000-0000-0000-000000000000}"/>
          </ac:spMkLst>
        </pc:spChg>
        <pc:spChg chg="add del">
          <ac:chgData name="LUCAS GUERRERO CASCANTE" userId="8bfd39d3-8c41-43f8-b56c-09b2f8352c25" providerId="ADAL" clId="{AC60D040-9519-49C7-B49E-2C387D3239FF}" dt="2025-10-15T18:43:23.485" v="2363" actId="26606"/>
          <ac:spMkLst>
            <pc:docMk/>
            <pc:sldMk cId="0" sldId="265"/>
            <ac:spMk id="9" creationId="{B79107D3-232D-48C0-BDD0-F8F3A6C71A52}"/>
          </ac:spMkLst>
        </pc:spChg>
        <pc:spChg chg="add del">
          <ac:chgData name="LUCAS GUERRERO CASCANTE" userId="8bfd39d3-8c41-43f8-b56c-09b2f8352c25" providerId="ADAL" clId="{AC60D040-9519-49C7-B49E-2C387D3239FF}" dt="2025-10-15T18:43:23.485" v="2363" actId="26606"/>
          <ac:spMkLst>
            <pc:docMk/>
            <pc:sldMk cId="0" sldId="265"/>
            <ac:spMk id="11" creationId="{491ED9F1-AADB-44A5-A997-CF2A713E10D8}"/>
          </ac:spMkLst>
        </pc:spChg>
        <pc:graphicFrameChg chg="add mod modGraphic">
          <ac:chgData name="LUCAS GUERRERO CASCANTE" userId="8bfd39d3-8c41-43f8-b56c-09b2f8352c25" providerId="ADAL" clId="{AC60D040-9519-49C7-B49E-2C387D3239FF}" dt="2025-10-15T18:43:43.584" v="2364" actId="26606"/>
          <ac:graphicFrameMkLst>
            <pc:docMk/>
            <pc:sldMk cId="0" sldId="265"/>
            <ac:graphicFrameMk id="5" creationId="{E51FB8A3-8796-EBD6-C5EF-BE510BC2EDED}"/>
          </ac:graphicFrameMkLst>
        </pc:graphicFrameChg>
        <pc:picChg chg="add mod ord">
          <ac:chgData name="LUCAS GUERRERO CASCANTE" userId="8bfd39d3-8c41-43f8-b56c-09b2f8352c25" providerId="ADAL" clId="{AC60D040-9519-49C7-B49E-2C387D3239FF}" dt="2025-10-15T18:43:43.584" v="2364" actId="26606"/>
          <ac:picMkLst>
            <pc:docMk/>
            <pc:sldMk cId="0" sldId="265"/>
            <ac:picMk id="6" creationId="{E8260264-D9AE-1A4D-B97E-6EC609A30460}"/>
          </ac:picMkLst>
        </pc:picChg>
      </pc:sldChg>
      <pc:sldChg chg="addSp delSp modSp add del mod">
        <pc:chgData name="LUCAS GUERRERO CASCANTE" userId="8bfd39d3-8c41-43f8-b56c-09b2f8352c25" providerId="ADAL" clId="{AC60D040-9519-49C7-B49E-2C387D3239FF}" dt="2025-10-15T17:40:53.699" v="2031" actId="2696"/>
        <pc:sldMkLst>
          <pc:docMk/>
          <pc:sldMk cId="1310693325" sldId="266"/>
        </pc:sldMkLst>
        <pc:spChg chg="del mod">
          <ac:chgData name="LUCAS GUERRERO CASCANTE" userId="8bfd39d3-8c41-43f8-b56c-09b2f8352c25" providerId="ADAL" clId="{AC60D040-9519-49C7-B49E-2C387D3239FF}" dt="2025-10-15T17:32:14.464" v="2007" actId="478"/>
          <ac:spMkLst>
            <pc:docMk/>
            <pc:sldMk cId="1310693325" sldId="266"/>
            <ac:spMk id="3" creationId="{1CECC134-A134-E777-BABA-586DCC33F09A}"/>
          </ac:spMkLst>
        </pc:spChg>
        <pc:spChg chg="add del mod">
          <ac:chgData name="LUCAS GUERRERO CASCANTE" userId="8bfd39d3-8c41-43f8-b56c-09b2f8352c25" providerId="ADAL" clId="{AC60D040-9519-49C7-B49E-2C387D3239FF}" dt="2025-10-15T17:32:18.100" v="2009" actId="478"/>
          <ac:spMkLst>
            <pc:docMk/>
            <pc:sldMk cId="1310693325" sldId="266"/>
            <ac:spMk id="5" creationId="{4743B760-DF4F-18C8-D431-89BE3D8C02C5}"/>
          </ac:spMkLst>
        </pc:spChg>
        <pc:spChg chg="add mod">
          <ac:chgData name="LUCAS GUERRERO CASCANTE" userId="8bfd39d3-8c41-43f8-b56c-09b2f8352c25" providerId="ADAL" clId="{AC60D040-9519-49C7-B49E-2C387D3239FF}" dt="2025-10-15T17:39:58.017" v="2025" actId="21"/>
          <ac:spMkLst>
            <pc:docMk/>
            <pc:sldMk cId="1310693325" sldId="266"/>
            <ac:spMk id="6" creationId="{4C794D69-5252-A782-86B3-A36E9FE6A36C}"/>
          </ac:spMkLst>
        </pc:spChg>
      </pc:sldChg>
      <pc:sldChg chg="addSp delSp modSp new mod ord setBg">
        <pc:chgData name="LUCAS GUERRERO CASCANTE" userId="8bfd39d3-8c41-43f8-b56c-09b2f8352c25" providerId="ADAL" clId="{AC60D040-9519-49C7-B49E-2C387D3239FF}" dt="2025-10-15T18:02:55.744" v="2168" actId="26606"/>
        <pc:sldMkLst>
          <pc:docMk/>
          <pc:sldMk cId="1685151569" sldId="267"/>
        </pc:sldMkLst>
        <pc:spChg chg="del">
          <ac:chgData name="LUCAS GUERRERO CASCANTE" userId="8bfd39d3-8c41-43f8-b56c-09b2f8352c25" providerId="ADAL" clId="{AC60D040-9519-49C7-B49E-2C387D3239FF}" dt="2025-10-15T15:37:27.159" v="71" actId="478"/>
          <ac:spMkLst>
            <pc:docMk/>
            <pc:sldMk cId="1685151569" sldId="267"/>
            <ac:spMk id="2" creationId="{7EA7E9E2-B600-577A-A60A-B494C015CE96}"/>
          </ac:spMkLst>
        </pc:spChg>
        <pc:spChg chg="del">
          <ac:chgData name="LUCAS GUERRERO CASCANTE" userId="8bfd39d3-8c41-43f8-b56c-09b2f8352c25" providerId="ADAL" clId="{AC60D040-9519-49C7-B49E-2C387D3239FF}" dt="2025-10-15T15:37:25.764" v="70" actId="478"/>
          <ac:spMkLst>
            <pc:docMk/>
            <pc:sldMk cId="1685151569" sldId="267"/>
            <ac:spMk id="3" creationId="{28937A56-C01A-1E04-F6B0-53B3A1D81B47}"/>
          </ac:spMkLst>
        </pc:spChg>
        <pc:spChg chg="add mod">
          <ac:chgData name="LUCAS GUERRERO CASCANTE" userId="8bfd39d3-8c41-43f8-b56c-09b2f8352c25" providerId="ADAL" clId="{AC60D040-9519-49C7-B49E-2C387D3239FF}" dt="2025-10-15T18:02:55.744" v="2168" actId="26606"/>
          <ac:spMkLst>
            <pc:docMk/>
            <pc:sldMk cId="1685151569" sldId="267"/>
            <ac:spMk id="4" creationId="{BC9698E5-227E-9545-9D6E-CE579C7116F9}"/>
          </ac:spMkLst>
        </pc:spChg>
        <pc:spChg chg="add del mod">
          <ac:chgData name="LUCAS GUERRERO CASCANTE" userId="8bfd39d3-8c41-43f8-b56c-09b2f8352c25" providerId="ADAL" clId="{AC60D040-9519-49C7-B49E-2C387D3239FF}" dt="2025-10-15T18:02:55.744" v="2168" actId="26606"/>
          <ac:spMkLst>
            <pc:docMk/>
            <pc:sldMk cId="1685151569" sldId="267"/>
            <ac:spMk id="5" creationId="{8321A9D9-7EF9-03A7-0C14-D2166B44F565}"/>
          </ac:spMkLst>
        </pc:spChg>
        <pc:spChg chg="add">
          <ac:chgData name="LUCAS GUERRERO CASCANTE" userId="8bfd39d3-8c41-43f8-b56c-09b2f8352c25" providerId="ADAL" clId="{AC60D040-9519-49C7-B49E-2C387D3239FF}" dt="2025-10-15T18:02:55.744" v="2168" actId="26606"/>
          <ac:spMkLst>
            <pc:docMk/>
            <pc:sldMk cId="1685151569" sldId="267"/>
            <ac:spMk id="11" creationId="{619B3503-D505-49AA-97C1-B299D58DB436}"/>
          </ac:spMkLst>
        </pc:spChg>
        <pc:spChg chg="add">
          <ac:chgData name="LUCAS GUERRERO CASCANTE" userId="8bfd39d3-8c41-43f8-b56c-09b2f8352c25" providerId="ADAL" clId="{AC60D040-9519-49C7-B49E-2C387D3239FF}" dt="2025-10-15T18:02:55.744" v="2168" actId="26606"/>
          <ac:spMkLst>
            <pc:docMk/>
            <pc:sldMk cId="1685151569" sldId="267"/>
            <ac:spMk id="13" creationId="{E39A2319-946A-4C65-9B7C-1F86E9B1B57C}"/>
          </ac:spMkLst>
        </pc:spChg>
        <pc:graphicFrameChg chg="add">
          <ac:chgData name="LUCAS GUERRERO CASCANTE" userId="8bfd39d3-8c41-43f8-b56c-09b2f8352c25" providerId="ADAL" clId="{AC60D040-9519-49C7-B49E-2C387D3239FF}" dt="2025-10-15T18:02:55.744" v="2168" actId="26606"/>
          <ac:graphicFrameMkLst>
            <pc:docMk/>
            <pc:sldMk cId="1685151569" sldId="267"/>
            <ac:graphicFrameMk id="7" creationId="{C76BFD63-761F-D1A4-E99B-71171EEB52FF}"/>
          </ac:graphicFrameMkLst>
        </pc:graphicFrameChg>
      </pc:sldChg>
      <pc:sldChg chg="addSp modSp add mod setBg">
        <pc:chgData name="LUCAS GUERRERO CASCANTE" userId="8bfd39d3-8c41-43f8-b56c-09b2f8352c25" providerId="ADAL" clId="{AC60D040-9519-49C7-B49E-2C387D3239FF}" dt="2025-10-15T18:27:50.661" v="2202" actId="2710"/>
        <pc:sldMkLst>
          <pc:docMk/>
          <pc:sldMk cId="3915522313" sldId="268"/>
        </pc:sldMkLst>
        <pc:spChg chg="add mod ord">
          <ac:chgData name="LUCAS GUERRERO CASCANTE" userId="8bfd39d3-8c41-43f8-b56c-09b2f8352c25" providerId="ADAL" clId="{AC60D040-9519-49C7-B49E-2C387D3239FF}" dt="2025-10-15T18:27:50.661" v="2202" actId="2710"/>
          <ac:spMkLst>
            <pc:docMk/>
            <pc:sldMk cId="3915522313" sldId="268"/>
            <ac:spMk id="2" creationId="{0E3B8914-369B-473F-932C-0EEDA0CE3945}"/>
          </ac:spMkLst>
        </pc:spChg>
        <pc:spChg chg="mod">
          <ac:chgData name="LUCAS GUERRERO CASCANTE" userId="8bfd39d3-8c41-43f8-b56c-09b2f8352c25" providerId="ADAL" clId="{AC60D040-9519-49C7-B49E-2C387D3239FF}" dt="2025-10-15T18:27:08.066" v="2196" actId="26606"/>
          <ac:spMkLst>
            <pc:docMk/>
            <pc:sldMk cId="3915522313" sldId="268"/>
            <ac:spMk id="4" creationId="{54873D10-2C00-EB16-901A-814BD606C02B}"/>
          </ac:spMkLst>
        </pc:spChg>
        <pc:spChg chg="add">
          <ac:chgData name="LUCAS GUERRERO CASCANTE" userId="8bfd39d3-8c41-43f8-b56c-09b2f8352c25" providerId="ADAL" clId="{AC60D040-9519-49C7-B49E-2C387D3239FF}" dt="2025-10-15T18:27:08.066" v="2196" actId="26606"/>
          <ac:spMkLst>
            <pc:docMk/>
            <pc:sldMk cId="3915522313" sldId="268"/>
            <ac:spMk id="10" creationId="{15045B1D-AED4-407C-BC82-BF20E4E4FF38}"/>
          </ac:spMkLst>
        </pc:spChg>
        <pc:picChg chg="add mod">
          <ac:chgData name="LUCAS GUERRERO CASCANTE" userId="8bfd39d3-8c41-43f8-b56c-09b2f8352c25" providerId="ADAL" clId="{AC60D040-9519-49C7-B49E-2C387D3239FF}" dt="2025-10-15T18:27:08.066" v="2196" actId="26606"/>
          <ac:picMkLst>
            <pc:docMk/>
            <pc:sldMk cId="3915522313" sldId="268"/>
            <ac:picMk id="5" creationId="{CAF440F8-FA81-9B6D-9920-AD65F1B5B613}"/>
          </ac:picMkLst>
        </pc:picChg>
      </pc:sldChg>
      <pc:sldChg chg="addSp delSp modSp new mod ord setBg setClrOvrMap">
        <pc:chgData name="LUCAS GUERRERO CASCANTE" userId="8bfd39d3-8c41-43f8-b56c-09b2f8352c25" providerId="ADAL" clId="{AC60D040-9519-49C7-B49E-2C387D3239FF}" dt="2025-10-15T18:31:28.646" v="2216" actId="1076"/>
        <pc:sldMkLst>
          <pc:docMk/>
          <pc:sldMk cId="378727706" sldId="269"/>
        </pc:sldMkLst>
        <pc:spChg chg="del">
          <ac:chgData name="LUCAS GUERRERO CASCANTE" userId="8bfd39d3-8c41-43f8-b56c-09b2f8352c25" providerId="ADAL" clId="{AC60D040-9519-49C7-B49E-2C387D3239FF}" dt="2025-10-15T15:39:12.709" v="117" actId="478"/>
          <ac:spMkLst>
            <pc:docMk/>
            <pc:sldMk cId="378727706" sldId="269"/>
            <ac:spMk id="2" creationId="{26F50678-DB71-194F-E5B9-2C15AE03D8EC}"/>
          </ac:spMkLst>
        </pc:spChg>
        <pc:spChg chg="del">
          <ac:chgData name="LUCAS GUERRERO CASCANTE" userId="8bfd39d3-8c41-43f8-b56c-09b2f8352c25" providerId="ADAL" clId="{AC60D040-9519-49C7-B49E-2C387D3239FF}" dt="2025-10-15T15:39:12.709" v="117" actId="478"/>
          <ac:spMkLst>
            <pc:docMk/>
            <pc:sldMk cId="378727706" sldId="269"/>
            <ac:spMk id="3" creationId="{EA539CF7-3557-CFE3-2551-F561A7291E73}"/>
          </ac:spMkLst>
        </pc:spChg>
        <pc:spChg chg="add mod">
          <ac:chgData name="LUCAS GUERRERO CASCANTE" userId="8bfd39d3-8c41-43f8-b56c-09b2f8352c25" providerId="ADAL" clId="{AC60D040-9519-49C7-B49E-2C387D3239FF}" dt="2025-10-15T18:31:25.269" v="2215" actId="1076"/>
          <ac:spMkLst>
            <pc:docMk/>
            <pc:sldMk cId="378727706" sldId="269"/>
            <ac:spMk id="4" creationId="{683B5959-1474-F41C-77D5-A9F30C8FB808}"/>
          </ac:spMkLst>
        </pc:spChg>
        <pc:spChg chg="add mod ord">
          <ac:chgData name="LUCAS GUERRERO CASCANTE" userId="8bfd39d3-8c41-43f8-b56c-09b2f8352c25" providerId="ADAL" clId="{AC60D040-9519-49C7-B49E-2C387D3239FF}" dt="2025-10-15T18:31:28.646" v="2216" actId="1076"/>
          <ac:spMkLst>
            <pc:docMk/>
            <pc:sldMk cId="378727706" sldId="269"/>
            <ac:spMk id="5" creationId="{EFEF7732-74DB-DEBA-B811-A6E560C2CE1E}"/>
          </ac:spMkLst>
        </pc:spChg>
        <pc:spChg chg="add del">
          <ac:chgData name="LUCAS GUERRERO CASCANTE" userId="8bfd39d3-8c41-43f8-b56c-09b2f8352c25" providerId="ADAL" clId="{AC60D040-9519-49C7-B49E-2C387D3239FF}" dt="2025-10-15T18:30:46.175" v="2208" actId="26606"/>
          <ac:spMkLst>
            <pc:docMk/>
            <pc:sldMk cId="378727706" sldId="269"/>
            <ac:spMk id="12" creationId="{C127A948-DD34-46E2-BA8A-5C506EB9344A}"/>
          </ac:spMkLst>
        </pc:spChg>
        <pc:spChg chg="add del">
          <ac:chgData name="LUCAS GUERRERO CASCANTE" userId="8bfd39d3-8c41-43f8-b56c-09b2f8352c25" providerId="ADAL" clId="{AC60D040-9519-49C7-B49E-2C387D3239FF}" dt="2025-10-15T18:30:46.175" v="2208" actId="26606"/>
          <ac:spMkLst>
            <pc:docMk/>
            <pc:sldMk cId="378727706" sldId="269"/>
            <ac:spMk id="14" creationId="{8260DEEA-D593-4424-A58A-3FB2BA203768}"/>
          </ac:spMkLst>
        </pc:spChg>
        <pc:spChg chg="add">
          <ac:chgData name="LUCAS GUERRERO CASCANTE" userId="8bfd39d3-8c41-43f8-b56c-09b2f8352c25" providerId="ADAL" clId="{AC60D040-9519-49C7-B49E-2C387D3239FF}" dt="2025-10-15T18:30:46.206" v="2209" actId="26606"/>
          <ac:spMkLst>
            <pc:docMk/>
            <pc:sldMk cId="378727706" sldId="269"/>
            <ac:spMk id="16" creationId="{04D65EFB-5E87-4639-A481-956B52E9D27C}"/>
          </ac:spMkLst>
        </pc:spChg>
        <pc:spChg chg="add">
          <ac:chgData name="LUCAS GUERRERO CASCANTE" userId="8bfd39d3-8c41-43f8-b56c-09b2f8352c25" providerId="ADAL" clId="{AC60D040-9519-49C7-B49E-2C387D3239FF}" dt="2025-10-15T18:30:46.206" v="2209" actId="26606"/>
          <ac:spMkLst>
            <pc:docMk/>
            <pc:sldMk cId="378727706" sldId="269"/>
            <ac:spMk id="17" creationId="{2A3781C0-206F-4038-93FF-4CDA80B1D99C}"/>
          </ac:spMkLst>
        </pc:spChg>
        <pc:picChg chg="add mod">
          <ac:chgData name="LUCAS GUERRERO CASCANTE" userId="8bfd39d3-8c41-43f8-b56c-09b2f8352c25" providerId="ADAL" clId="{AC60D040-9519-49C7-B49E-2C387D3239FF}" dt="2025-10-15T18:30:46.206" v="2209" actId="26606"/>
          <ac:picMkLst>
            <pc:docMk/>
            <pc:sldMk cId="378727706" sldId="269"/>
            <ac:picMk id="7" creationId="{877AB2BD-3EC1-BE7A-051F-F1916988BBC3}"/>
          </ac:picMkLst>
        </pc:picChg>
      </pc:sldChg>
      <pc:sldChg chg="addSp delSp modSp new mod ord setBg">
        <pc:chgData name="LUCAS GUERRERO CASCANTE" userId="8bfd39d3-8c41-43f8-b56c-09b2f8352c25" providerId="ADAL" clId="{AC60D040-9519-49C7-B49E-2C387D3239FF}" dt="2025-10-15T18:25:12.114" v="2192" actId="26606"/>
        <pc:sldMkLst>
          <pc:docMk/>
          <pc:sldMk cId="3598241261" sldId="270"/>
        </pc:sldMkLst>
        <pc:spChg chg="del">
          <ac:chgData name="LUCAS GUERRERO CASCANTE" userId="8bfd39d3-8c41-43f8-b56c-09b2f8352c25" providerId="ADAL" clId="{AC60D040-9519-49C7-B49E-2C387D3239FF}" dt="2025-10-15T15:39:53.491" v="156" actId="478"/>
          <ac:spMkLst>
            <pc:docMk/>
            <pc:sldMk cId="3598241261" sldId="270"/>
            <ac:spMk id="2" creationId="{2E485EE6-65AB-E268-3F04-5F1CC080AD2F}"/>
          </ac:spMkLst>
        </pc:spChg>
        <pc:spChg chg="del">
          <ac:chgData name="LUCAS GUERRERO CASCANTE" userId="8bfd39d3-8c41-43f8-b56c-09b2f8352c25" providerId="ADAL" clId="{AC60D040-9519-49C7-B49E-2C387D3239FF}" dt="2025-10-15T15:39:53.491" v="156" actId="478"/>
          <ac:spMkLst>
            <pc:docMk/>
            <pc:sldMk cId="3598241261" sldId="270"/>
            <ac:spMk id="3" creationId="{C2BD370C-0BD9-BF40-BBC0-6BFE5B4E3E76}"/>
          </ac:spMkLst>
        </pc:spChg>
        <pc:spChg chg="add mod">
          <ac:chgData name="LUCAS GUERRERO CASCANTE" userId="8bfd39d3-8c41-43f8-b56c-09b2f8352c25" providerId="ADAL" clId="{AC60D040-9519-49C7-B49E-2C387D3239FF}" dt="2025-10-15T18:25:12.114" v="2192" actId="26606"/>
          <ac:spMkLst>
            <pc:docMk/>
            <pc:sldMk cId="3598241261" sldId="270"/>
            <ac:spMk id="4" creationId="{F5EF6A6C-6338-AE60-0CBF-D45423C8EF05}"/>
          </ac:spMkLst>
        </pc:spChg>
        <pc:spChg chg="add del mod">
          <ac:chgData name="LUCAS GUERRERO CASCANTE" userId="8bfd39d3-8c41-43f8-b56c-09b2f8352c25" providerId="ADAL" clId="{AC60D040-9519-49C7-B49E-2C387D3239FF}" dt="2025-10-15T18:25:12.114" v="2192" actId="26606"/>
          <ac:spMkLst>
            <pc:docMk/>
            <pc:sldMk cId="3598241261" sldId="270"/>
            <ac:spMk id="5" creationId="{A8CF4D59-0847-C052-AAF1-DBEB5C9345DC}"/>
          </ac:spMkLst>
        </pc:spChg>
        <pc:spChg chg="add del">
          <ac:chgData name="LUCAS GUERRERO CASCANTE" userId="8bfd39d3-8c41-43f8-b56c-09b2f8352c25" providerId="ADAL" clId="{AC60D040-9519-49C7-B49E-2C387D3239FF}" dt="2025-10-15T18:25:12.064" v="2191" actId="26606"/>
          <ac:spMkLst>
            <pc:docMk/>
            <pc:sldMk cId="3598241261" sldId="270"/>
            <ac:spMk id="11" creationId="{B79107D3-232D-48C0-BDD0-F8F3A6C71A52}"/>
          </ac:spMkLst>
        </pc:spChg>
        <pc:spChg chg="add del">
          <ac:chgData name="LUCAS GUERRERO CASCANTE" userId="8bfd39d3-8c41-43f8-b56c-09b2f8352c25" providerId="ADAL" clId="{AC60D040-9519-49C7-B49E-2C387D3239FF}" dt="2025-10-15T18:25:12.064" v="2191" actId="26606"/>
          <ac:spMkLst>
            <pc:docMk/>
            <pc:sldMk cId="3598241261" sldId="270"/>
            <ac:spMk id="13" creationId="{491ED9F1-AADB-44A5-A997-CF2A713E10D8}"/>
          </ac:spMkLst>
        </pc:spChg>
        <pc:graphicFrameChg chg="add del">
          <ac:chgData name="LUCAS GUERRERO CASCANTE" userId="8bfd39d3-8c41-43f8-b56c-09b2f8352c25" providerId="ADAL" clId="{AC60D040-9519-49C7-B49E-2C387D3239FF}" dt="2025-10-15T18:25:08.528" v="2189" actId="26606"/>
          <ac:graphicFrameMkLst>
            <pc:docMk/>
            <pc:sldMk cId="3598241261" sldId="270"/>
            <ac:graphicFrameMk id="7" creationId="{1520C2E1-8A0E-E694-7518-B345F148BC32}"/>
          </ac:graphicFrameMkLst>
        </pc:graphicFrameChg>
        <pc:graphicFrameChg chg="add del">
          <ac:chgData name="LUCAS GUERRERO CASCANTE" userId="8bfd39d3-8c41-43f8-b56c-09b2f8352c25" providerId="ADAL" clId="{AC60D040-9519-49C7-B49E-2C387D3239FF}" dt="2025-10-15T18:25:12.064" v="2191" actId="26606"/>
          <ac:graphicFrameMkLst>
            <pc:docMk/>
            <pc:sldMk cId="3598241261" sldId="270"/>
            <ac:graphicFrameMk id="9" creationId="{C5F51CAF-6221-62CD-CE85-D2496D87C317}"/>
          </ac:graphicFrameMkLst>
        </pc:graphicFrameChg>
        <pc:graphicFrameChg chg="add">
          <ac:chgData name="LUCAS GUERRERO CASCANTE" userId="8bfd39d3-8c41-43f8-b56c-09b2f8352c25" providerId="ADAL" clId="{AC60D040-9519-49C7-B49E-2C387D3239FF}" dt="2025-10-15T18:25:12.114" v="2192" actId="26606"/>
          <ac:graphicFrameMkLst>
            <pc:docMk/>
            <pc:sldMk cId="3598241261" sldId="270"/>
            <ac:graphicFrameMk id="15" creationId="{07CD4981-7BC3-2FF5-F90E-EC25665BED60}"/>
          </ac:graphicFrameMkLst>
        </pc:graphicFrameChg>
      </pc:sldChg>
      <pc:sldChg chg="addSp delSp modSp add mod">
        <pc:chgData name="LUCAS GUERRERO CASCANTE" userId="8bfd39d3-8c41-43f8-b56c-09b2f8352c25" providerId="ADAL" clId="{AC60D040-9519-49C7-B49E-2C387D3239FF}" dt="2025-10-15T16:45:24.817" v="1902" actId="113"/>
        <pc:sldMkLst>
          <pc:docMk/>
          <pc:sldMk cId="3849322883" sldId="271"/>
        </pc:sldMkLst>
        <pc:spChg chg="mod">
          <ac:chgData name="LUCAS GUERRERO CASCANTE" userId="8bfd39d3-8c41-43f8-b56c-09b2f8352c25" providerId="ADAL" clId="{AC60D040-9519-49C7-B49E-2C387D3239FF}" dt="2025-10-15T15:42:07.927" v="209" actId="1076"/>
          <ac:spMkLst>
            <pc:docMk/>
            <pc:sldMk cId="3849322883" sldId="271"/>
            <ac:spMk id="2" creationId="{9A43DA62-8B9D-E221-E4D4-F8B841E938A3}"/>
          </ac:spMkLst>
        </pc:spChg>
        <pc:spChg chg="del mod">
          <ac:chgData name="LUCAS GUERRERO CASCANTE" userId="8bfd39d3-8c41-43f8-b56c-09b2f8352c25" providerId="ADAL" clId="{AC60D040-9519-49C7-B49E-2C387D3239FF}" dt="2025-10-15T15:41:14.893" v="203" actId="478"/>
          <ac:spMkLst>
            <pc:docMk/>
            <pc:sldMk cId="3849322883" sldId="271"/>
            <ac:spMk id="3" creationId="{C4341542-A968-4DA4-302C-58906903A778}"/>
          </ac:spMkLst>
        </pc:spChg>
        <pc:graphicFrameChg chg="add mod modGraphic">
          <ac:chgData name="LUCAS GUERRERO CASCANTE" userId="8bfd39d3-8c41-43f8-b56c-09b2f8352c25" providerId="ADAL" clId="{AC60D040-9519-49C7-B49E-2C387D3239FF}" dt="2025-10-15T16:45:24.817" v="1902" actId="113"/>
          <ac:graphicFrameMkLst>
            <pc:docMk/>
            <pc:sldMk cId="3849322883" sldId="271"/>
            <ac:graphicFrameMk id="4" creationId="{8FE80346-279A-B78B-9171-EE04D032E4B9}"/>
          </ac:graphicFrameMkLst>
        </pc:graphicFrameChg>
      </pc:sldChg>
      <pc:sldChg chg="addSp delSp modSp add mod setBg">
        <pc:chgData name="LUCAS GUERRERO CASCANTE" userId="8bfd39d3-8c41-43f8-b56c-09b2f8352c25" providerId="ADAL" clId="{AC60D040-9519-49C7-B49E-2C387D3239FF}" dt="2025-10-15T18:39:39.443" v="2344" actId="113"/>
        <pc:sldMkLst>
          <pc:docMk/>
          <pc:sldMk cId="3151188409" sldId="272"/>
        </pc:sldMkLst>
        <pc:spChg chg="mod">
          <ac:chgData name="LUCAS GUERRERO CASCANTE" userId="8bfd39d3-8c41-43f8-b56c-09b2f8352c25" providerId="ADAL" clId="{AC60D040-9519-49C7-B49E-2C387D3239FF}" dt="2025-10-15T18:39:39.443" v="2344" actId="113"/>
          <ac:spMkLst>
            <pc:docMk/>
            <pc:sldMk cId="3151188409" sldId="272"/>
            <ac:spMk id="2" creationId="{6D65201D-0515-AD3A-D808-4ADD5FF126D3}"/>
          </ac:spMkLst>
        </pc:spChg>
        <pc:spChg chg="del mod">
          <ac:chgData name="LUCAS GUERRERO CASCANTE" userId="8bfd39d3-8c41-43f8-b56c-09b2f8352c25" providerId="ADAL" clId="{AC60D040-9519-49C7-B49E-2C387D3239FF}" dt="2025-10-15T15:42:47.106" v="212" actId="478"/>
          <ac:spMkLst>
            <pc:docMk/>
            <pc:sldMk cId="3151188409" sldId="272"/>
            <ac:spMk id="3" creationId="{BD6E7042-2228-9A8B-3087-816160702450}"/>
          </ac:spMkLst>
        </pc:spChg>
        <pc:spChg chg="add del mod">
          <ac:chgData name="LUCAS GUERRERO CASCANTE" userId="8bfd39d3-8c41-43f8-b56c-09b2f8352c25" providerId="ADAL" clId="{AC60D040-9519-49C7-B49E-2C387D3239FF}" dt="2025-10-15T18:36:21.946" v="2336" actId="26606"/>
          <ac:spMkLst>
            <pc:docMk/>
            <pc:sldMk cId="3151188409" sldId="272"/>
            <ac:spMk id="4" creationId="{DE3C7AD0-100A-E653-FC84-78404533C9A4}"/>
          </ac:spMkLst>
        </pc:spChg>
        <pc:spChg chg="add del">
          <ac:chgData name="LUCAS GUERRERO CASCANTE" userId="8bfd39d3-8c41-43f8-b56c-09b2f8352c25" providerId="ADAL" clId="{AC60D040-9519-49C7-B49E-2C387D3239FF}" dt="2025-10-15T18:39:20.913" v="2343" actId="26606"/>
          <ac:spMkLst>
            <pc:docMk/>
            <pc:sldMk cId="3151188409" sldId="272"/>
            <ac:spMk id="10" creationId="{619B3503-D505-49AA-97C1-B299D58DB436}"/>
          </ac:spMkLst>
        </pc:spChg>
        <pc:spChg chg="add del">
          <ac:chgData name="LUCAS GUERRERO CASCANTE" userId="8bfd39d3-8c41-43f8-b56c-09b2f8352c25" providerId="ADAL" clId="{AC60D040-9519-49C7-B49E-2C387D3239FF}" dt="2025-10-15T18:39:20.913" v="2343" actId="26606"/>
          <ac:spMkLst>
            <pc:docMk/>
            <pc:sldMk cId="3151188409" sldId="272"/>
            <ac:spMk id="12" creationId="{E39A2319-946A-4C65-9B7C-1F86E9B1B57C}"/>
          </ac:spMkLst>
        </pc:spChg>
        <pc:graphicFrameChg chg="add mod ord modGraphic">
          <ac:chgData name="LUCAS GUERRERO CASCANTE" userId="8bfd39d3-8c41-43f8-b56c-09b2f8352c25" providerId="ADAL" clId="{AC60D040-9519-49C7-B49E-2C387D3239FF}" dt="2025-10-15T18:39:20.913" v="2343" actId="26606"/>
          <ac:graphicFrameMkLst>
            <pc:docMk/>
            <pc:sldMk cId="3151188409" sldId="272"/>
            <ac:graphicFrameMk id="6" creationId="{4806FCC4-4775-AD75-C314-9D9D76C173B2}"/>
          </ac:graphicFrameMkLst>
        </pc:graphicFrameChg>
        <pc:picChg chg="add mod">
          <ac:chgData name="LUCAS GUERRERO CASCANTE" userId="8bfd39d3-8c41-43f8-b56c-09b2f8352c25" providerId="ADAL" clId="{AC60D040-9519-49C7-B49E-2C387D3239FF}" dt="2025-10-15T18:39:20.913" v="2343" actId="26606"/>
          <ac:picMkLst>
            <pc:docMk/>
            <pc:sldMk cId="3151188409" sldId="272"/>
            <ac:picMk id="7" creationId="{99C5B9CE-65FC-6C7B-BFA9-5F76B40C9268}"/>
          </ac:picMkLst>
        </pc:picChg>
      </pc:sldChg>
      <pc:sldChg chg="addSp modSp add mod setBg">
        <pc:chgData name="LUCAS GUERRERO CASCANTE" userId="8bfd39d3-8c41-43f8-b56c-09b2f8352c25" providerId="ADAL" clId="{AC60D040-9519-49C7-B49E-2C387D3239FF}" dt="2025-10-15T18:54:40.242" v="2419" actId="255"/>
        <pc:sldMkLst>
          <pc:docMk/>
          <pc:sldMk cId="4006888727" sldId="273"/>
        </pc:sldMkLst>
        <pc:spChg chg="mod">
          <ac:chgData name="LUCAS GUERRERO CASCANTE" userId="8bfd39d3-8c41-43f8-b56c-09b2f8352c25" providerId="ADAL" clId="{AC60D040-9519-49C7-B49E-2C387D3239FF}" dt="2025-10-15T18:54:13.904" v="2413" actId="26606"/>
          <ac:spMkLst>
            <pc:docMk/>
            <pc:sldMk cId="4006888727" sldId="273"/>
            <ac:spMk id="2" creationId="{6B604B99-88BE-95E8-E40F-38A352ED2535}"/>
          </ac:spMkLst>
        </pc:spChg>
        <pc:spChg chg="add mod">
          <ac:chgData name="LUCAS GUERRERO CASCANTE" userId="8bfd39d3-8c41-43f8-b56c-09b2f8352c25" providerId="ADAL" clId="{AC60D040-9519-49C7-B49E-2C387D3239FF}" dt="2025-10-15T18:54:40.242" v="2419" actId="255"/>
          <ac:spMkLst>
            <pc:docMk/>
            <pc:sldMk cId="4006888727" sldId="273"/>
            <ac:spMk id="3" creationId="{1A32ED9B-A0E5-CF40-B3EE-09A00C48620E}"/>
          </ac:spMkLst>
        </pc:spChg>
        <pc:picChg chg="add mod">
          <ac:chgData name="LUCAS GUERRERO CASCANTE" userId="8bfd39d3-8c41-43f8-b56c-09b2f8352c25" providerId="ADAL" clId="{AC60D040-9519-49C7-B49E-2C387D3239FF}" dt="2025-10-15T18:54:13.904" v="2413" actId="26606"/>
          <ac:picMkLst>
            <pc:docMk/>
            <pc:sldMk cId="4006888727" sldId="273"/>
            <ac:picMk id="5" creationId="{EEE321FB-19D7-5F0C-0782-24740DD2B30D}"/>
          </ac:picMkLst>
        </pc:picChg>
      </pc:sldChg>
      <pc:sldChg chg="addSp delSp modSp add mod setBg">
        <pc:chgData name="LUCAS GUERRERO CASCANTE" userId="8bfd39d3-8c41-43f8-b56c-09b2f8352c25" providerId="ADAL" clId="{AC60D040-9519-49C7-B49E-2C387D3239FF}" dt="2025-10-15T18:51:24.281" v="2405" actId="113"/>
        <pc:sldMkLst>
          <pc:docMk/>
          <pc:sldMk cId="3137083873" sldId="274"/>
        </pc:sldMkLst>
        <pc:spChg chg="mod">
          <ac:chgData name="LUCAS GUERRERO CASCANTE" userId="8bfd39d3-8c41-43f8-b56c-09b2f8352c25" providerId="ADAL" clId="{AC60D040-9519-49C7-B49E-2C387D3239FF}" dt="2025-10-15T18:50:55.379" v="2402" actId="27636"/>
          <ac:spMkLst>
            <pc:docMk/>
            <pc:sldMk cId="3137083873" sldId="274"/>
            <ac:spMk id="2" creationId="{FFE1154C-00C8-7363-A63B-9A5559A6D036}"/>
          </ac:spMkLst>
        </pc:spChg>
        <pc:spChg chg="add del">
          <ac:chgData name="LUCAS GUERRERO CASCANTE" userId="8bfd39d3-8c41-43f8-b56c-09b2f8352c25" providerId="ADAL" clId="{AC60D040-9519-49C7-B49E-2C387D3239FF}" dt="2025-10-15T16:07:34.676" v="1334" actId="478"/>
          <ac:spMkLst>
            <pc:docMk/>
            <pc:sldMk cId="3137083873" sldId="274"/>
            <ac:spMk id="4" creationId="{48FCA6CA-0C10-1F5E-06D2-D9DF203B6174}"/>
          </ac:spMkLst>
        </pc:spChg>
        <pc:spChg chg="add mod">
          <ac:chgData name="LUCAS GUERRERO CASCANTE" userId="8bfd39d3-8c41-43f8-b56c-09b2f8352c25" providerId="ADAL" clId="{AC60D040-9519-49C7-B49E-2C387D3239FF}" dt="2025-10-15T18:51:24.281" v="2405" actId="113"/>
          <ac:spMkLst>
            <pc:docMk/>
            <pc:sldMk cId="3137083873" sldId="274"/>
            <ac:spMk id="5" creationId="{BC78772C-72A7-D306-9038-7A552F2FC405}"/>
          </ac:spMkLst>
        </pc:spChg>
        <pc:picChg chg="add mod">
          <ac:chgData name="LUCAS GUERRERO CASCANTE" userId="8bfd39d3-8c41-43f8-b56c-09b2f8352c25" providerId="ADAL" clId="{AC60D040-9519-49C7-B49E-2C387D3239FF}" dt="2025-10-15T18:50:27.737" v="2395" actId="26606"/>
          <ac:picMkLst>
            <pc:docMk/>
            <pc:sldMk cId="3137083873" sldId="274"/>
            <ac:picMk id="7" creationId="{44073668-7C5C-3BAA-32F9-A93E34C07C41}"/>
          </ac:picMkLst>
        </pc:picChg>
      </pc:sldChg>
      <pc:sldChg chg="addSp modSp add mod setBg">
        <pc:chgData name="LUCAS GUERRERO CASCANTE" userId="8bfd39d3-8c41-43f8-b56c-09b2f8352c25" providerId="ADAL" clId="{AC60D040-9519-49C7-B49E-2C387D3239FF}" dt="2025-10-15T18:45:47.069" v="2374" actId="14100"/>
        <pc:sldMkLst>
          <pc:docMk/>
          <pc:sldMk cId="720109949" sldId="275"/>
        </pc:sldMkLst>
        <pc:spChg chg="mod">
          <ac:chgData name="LUCAS GUERRERO CASCANTE" userId="8bfd39d3-8c41-43f8-b56c-09b2f8352c25" providerId="ADAL" clId="{AC60D040-9519-49C7-B49E-2C387D3239FF}" dt="2025-10-15T18:45:21.800" v="2370" actId="14100"/>
          <ac:spMkLst>
            <pc:docMk/>
            <pc:sldMk cId="720109949" sldId="275"/>
            <ac:spMk id="2" creationId="{DFF97A90-89B9-5C95-C69B-075B95FBDCD7}"/>
          </ac:spMkLst>
        </pc:spChg>
        <pc:spChg chg="add mod">
          <ac:chgData name="LUCAS GUERRERO CASCANTE" userId="8bfd39d3-8c41-43f8-b56c-09b2f8352c25" providerId="ADAL" clId="{AC60D040-9519-49C7-B49E-2C387D3239FF}" dt="2025-10-15T18:45:47.069" v="2374" actId="14100"/>
          <ac:spMkLst>
            <pc:docMk/>
            <pc:sldMk cId="720109949" sldId="275"/>
            <ac:spMk id="3" creationId="{F3473D0D-78C1-F2C5-B78B-873B4EB2FD35}"/>
          </ac:spMkLst>
        </pc:spChg>
        <pc:picChg chg="add mod">
          <ac:chgData name="LUCAS GUERRERO CASCANTE" userId="8bfd39d3-8c41-43f8-b56c-09b2f8352c25" providerId="ADAL" clId="{AC60D040-9519-49C7-B49E-2C387D3239FF}" dt="2025-10-15T18:45:10.504" v="2368" actId="26606"/>
          <ac:picMkLst>
            <pc:docMk/>
            <pc:sldMk cId="720109949" sldId="275"/>
            <ac:picMk id="5" creationId="{A8870136-43D7-F16A-1F1C-9EE1682417E0}"/>
          </ac:picMkLst>
        </pc:picChg>
      </pc:sldChg>
      <pc:sldChg chg="addSp delSp modSp new mod setBg">
        <pc:chgData name="LUCAS GUERRERO CASCANTE" userId="8bfd39d3-8c41-43f8-b56c-09b2f8352c25" providerId="ADAL" clId="{AC60D040-9519-49C7-B49E-2C387D3239FF}" dt="2025-10-15T18:42:05.508" v="2358" actId="26606"/>
        <pc:sldMkLst>
          <pc:docMk/>
          <pc:sldMk cId="1882680419" sldId="276"/>
        </pc:sldMkLst>
        <pc:spChg chg="mod">
          <ac:chgData name="LUCAS GUERRERO CASCANTE" userId="8bfd39d3-8c41-43f8-b56c-09b2f8352c25" providerId="ADAL" clId="{AC60D040-9519-49C7-B49E-2C387D3239FF}" dt="2025-10-15T18:42:05.508" v="2358" actId="26606"/>
          <ac:spMkLst>
            <pc:docMk/>
            <pc:sldMk cId="1882680419" sldId="276"/>
            <ac:spMk id="2" creationId="{9A2E5AAB-D061-F558-C88F-67BD8C125A35}"/>
          </ac:spMkLst>
        </pc:spChg>
        <pc:spChg chg="del">
          <ac:chgData name="LUCAS GUERRERO CASCANTE" userId="8bfd39d3-8c41-43f8-b56c-09b2f8352c25" providerId="ADAL" clId="{AC60D040-9519-49C7-B49E-2C387D3239FF}" dt="2025-10-15T15:51:05.065" v="552" actId="478"/>
          <ac:spMkLst>
            <pc:docMk/>
            <pc:sldMk cId="1882680419" sldId="276"/>
            <ac:spMk id="3" creationId="{D32F8A70-55D8-AEFD-54DA-248142A5D70C}"/>
          </ac:spMkLst>
        </pc:spChg>
        <pc:spChg chg="add del mod">
          <ac:chgData name="LUCAS GUERRERO CASCANTE" userId="8bfd39d3-8c41-43f8-b56c-09b2f8352c25" providerId="ADAL" clId="{AC60D040-9519-49C7-B49E-2C387D3239FF}" dt="2025-10-15T18:42:05.508" v="2358" actId="26606"/>
          <ac:spMkLst>
            <pc:docMk/>
            <pc:sldMk cId="1882680419" sldId="276"/>
            <ac:spMk id="4" creationId="{EBEA342E-BFCC-A39B-D65C-685EED231FB4}"/>
          </ac:spMkLst>
        </pc:spChg>
        <pc:spChg chg="add del">
          <ac:chgData name="LUCAS GUERRERO CASCANTE" userId="8bfd39d3-8c41-43f8-b56c-09b2f8352c25" providerId="ADAL" clId="{AC60D040-9519-49C7-B49E-2C387D3239FF}" dt="2025-10-15T18:42:05.453" v="2357" actId="26606"/>
          <ac:spMkLst>
            <pc:docMk/>
            <pc:sldMk cId="1882680419" sldId="276"/>
            <ac:spMk id="14" creationId="{619B3503-D505-49AA-97C1-B299D58DB436}"/>
          </ac:spMkLst>
        </pc:spChg>
        <pc:spChg chg="add del">
          <ac:chgData name="LUCAS GUERRERO CASCANTE" userId="8bfd39d3-8c41-43f8-b56c-09b2f8352c25" providerId="ADAL" clId="{AC60D040-9519-49C7-B49E-2C387D3239FF}" dt="2025-10-15T18:42:05.453" v="2357" actId="26606"/>
          <ac:spMkLst>
            <pc:docMk/>
            <pc:sldMk cId="1882680419" sldId="276"/>
            <ac:spMk id="15" creationId="{E39A2319-946A-4C65-9B7C-1F86E9B1B57C}"/>
          </ac:spMkLst>
        </pc:spChg>
        <pc:graphicFrameChg chg="add del">
          <ac:chgData name="LUCAS GUERRERO CASCANTE" userId="8bfd39d3-8c41-43f8-b56c-09b2f8352c25" providerId="ADAL" clId="{AC60D040-9519-49C7-B49E-2C387D3239FF}" dt="2025-10-15T18:41:43.852" v="2349" actId="26606"/>
          <ac:graphicFrameMkLst>
            <pc:docMk/>
            <pc:sldMk cId="1882680419" sldId="276"/>
            <ac:graphicFrameMk id="6" creationId="{2191E295-8B24-C45C-A874-729F33C61AE8}"/>
          </ac:graphicFrameMkLst>
        </pc:graphicFrameChg>
        <pc:graphicFrameChg chg="add del">
          <ac:chgData name="LUCAS GUERRERO CASCANTE" userId="8bfd39d3-8c41-43f8-b56c-09b2f8352c25" providerId="ADAL" clId="{AC60D040-9519-49C7-B49E-2C387D3239FF}" dt="2025-10-15T18:41:45.758" v="2351" actId="26606"/>
          <ac:graphicFrameMkLst>
            <pc:docMk/>
            <pc:sldMk cId="1882680419" sldId="276"/>
            <ac:graphicFrameMk id="8" creationId="{653020CE-BA01-29FD-F725-AE89F6234C51}"/>
          </ac:graphicFrameMkLst>
        </pc:graphicFrameChg>
        <pc:graphicFrameChg chg="add del">
          <ac:chgData name="LUCAS GUERRERO CASCANTE" userId="8bfd39d3-8c41-43f8-b56c-09b2f8352c25" providerId="ADAL" clId="{AC60D040-9519-49C7-B49E-2C387D3239FF}" dt="2025-10-15T18:41:52.021" v="2353" actId="26606"/>
          <ac:graphicFrameMkLst>
            <pc:docMk/>
            <pc:sldMk cId="1882680419" sldId="276"/>
            <ac:graphicFrameMk id="10" creationId="{14558846-D264-C322-D600-3626BFAB794E}"/>
          </ac:graphicFrameMkLst>
        </pc:graphicFrameChg>
        <pc:graphicFrameChg chg="add del">
          <ac:chgData name="LUCAS GUERRERO CASCANTE" userId="8bfd39d3-8c41-43f8-b56c-09b2f8352c25" providerId="ADAL" clId="{AC60D040-9519-49C7-B49E-2C387D3239FF}" dt="2025-10-15T18:41:55.363" v="2355" actId="26606"/>
          <ac:graphicFrameMkLst>
            <pc:docMk/>
            <pc:sldMk cId="1882680419" sldId="276"/>
            <ac:graphicFrameMk id="12" creationId="{2191E295-8B24-C45C-A874-729F33C61AE8}"/>
          </ac:graphicFrameMkLst>
        </pc:graphicFrameChg>
        <pc:graphicFrameChg chg="add del">
          <ac:chgData name="LUCAS GUERRERO CASCANTE" userId="8bfd39d3-8c41-43f8-b56c-09b2f8352c25" providerId="ADAL" clId="{AC60D040-9519-49C7-B49E-2C387D3239FF}" dt="2025-10-15T18:42:05.453" v="2357" actId="26606"/>
          <ac:graphicFrameMkLst>
            <pc:docMk/>
            <pc:sldMk cId="1882680419" sldId="276"/>
            <ac:graphicFrameMk id="16" creationId="{54C8AA1D-FE5F-6897-E914-38901612B8F1}"/>
          </ac:graphicFrameMkLst>
        </pc:graphicFrameChg>
        <pc:graphicFrameChg chg="add">
          <ac:chgData name="LUCAS GUERRERO CASCANTE" userId="8bfd39d3-8c41-43f8-b56c-09b2f8352c25" providerId="ADAL" clId="{AC60D040-9519-49C7-B49E-2C387D3239FF}" dt="2025-10-15T18:42:05.508" v="2358" actId="26606"/>
          <ac:graphicFrameMkLst>
            <pc:docMk/>
            <pc:sldMk cId="1882680419" sldId="276"/>
            <ac:graphicFrameMk id="18" creationId="{2191E295-8B24-C45C-A874-729F33C61AE8}"/>
          </ac:graphicFrameMkLst>
        </pc:graphicFrameChg>
      </pc:sldChg>
      <pc:sldChg chg="addSp delSp modSp new mod setBg addAnim">
        <pc:chgData name="LUCAS GUERRERO CASCANTE" userId="8bfd39d3-8c41-43f8-b56c-09b2f8352c25" providerId="ADAL" clId="{AC60D040-9519-49C7-B49E-2C387D3239FF}" dt="2025-10-15T18:40:14.714" v="2347"/>
        <pc:sldMkLst>
          <pc:docMk/>
          <pc:sldMk cId="1820764128" sldId="277"/>
        </pc:sldMkLst>
        <pc:spChg chg="mod">
          <ac:chgData name="LUCAS GUERRERO CASCANTE" userId="8bfd39d3-8c41-43f8-b56c-09b2f8352c25" providerId="ADAL" clId="{AC60D040-9519-49C7-B49E-2C387D3239FF}" dt="2025-10-15T18:40:14.714" v="2346" actId="26606"/>
          <ac:spMkLst>
            <pc:docMk/>
            <pc:sldMk cId="1820764128" sldId="277"/>
            <ac:spMk id="2" creationId="{429FF7B7-32B6-A82E-FA89-F8B72C88141D}"/>
          </ac:spMkLst>
        </pc:spChg>
        <pc:spChg chg="del">
          <ac:chgData name="LUCAS GUERRERO CASCANTE" userId="8bfd39d3-8c41-43f8-b56c-09b2f8352c25" providerId="ADAL" clId="{AC60D040-9519-49C7-B49E-2C387D3239FF}" dt="2025-10-15T15:51:18.389" v="571" actId="478"/>
          <ac:spMkLst>
            <pc:docMk/>
            <pc:sldMk cId="1820764128" sldId="277"/>
            <ac:spMk id="3" creationId="{58493A6A-20CC-06DD-3EE2-3A3D46353F30}"/>
          </ac:spMkLst>
        </pc:spChg>
        <pc:spChg chg="add">
          <ac:chgData name="LUCAS GUERRERO CASCANTE" userId="8bfd39d3-8c41-43f8-b56c-09b2f8352c25" providerId="ADAL" clId="{AC60D040-9519-49C7-B49E-2C387D3239FF}" dt="2025-10-15T18:40:14.714" v="2346" actId="26606"/>
          <ac:spMkLst>
            <pc:docMk/>
            <pc:sldMk cId="1820764128" sldId="277"/>
            <ac:spMk id="7" creationId="{44962833-2EBB-47A0-9823-D4F8E16EE1CC}"/>
          </ac:spMkLst>
        </pc:spChg>
        <pc:cxnChg chg="add">
          <ac:chgData name="LUCAS GUERRERO CASCANTE" userId="8bfd39d3-8c41-43f8-b56c-09b2f8352c25" providerId="ADAL" clId="{AC60D040-9519-49C7-B49E-2C387D3239FF}" dt="2025-10-15T18:40:14.714" v="2346" actId="26606"/>
          <ac:cxnSpMkLst>
            <pc:docMk/>
            <pc:sldMk cId="1820764128" sldId="277"/>
            <ac:cxnSpMk id="9" creationId="{21FCCE20-1E4F-44FF-87B4-379D391A2D12}"/>
          </ac:cxnSpMkLst>
        </pc:cxnChg>
      </pc:sldChg>
      <pc:sldChg chg="addSp modSp add mod setBg setClrOvrMap">
        <pc:chgData name="LUCAS GUERRERO CASCANTE" userId="8bfd39d3-8c41-43f8-b56c-09b2f8352c25" providerId="ADAL" clId="{AC60D040-9519-49C7-B49E-2C387D3239FF}" dt="2025-10-15T18:49:01.661" v="2391" actId="255"/>
        <pc:sldMkLst>
          <pc:docMk/>
          <pc:sldMk cId="4284675361" sldId="278"/>
        </pc:sldMkLst>
        <pc:spChg chg="mod">
          <ac:chgData name="LUCAS GUERRERO CASCANTE" userId="8bfd39d3-8c41-43f8-b56c-09b2f8352c25" providerId="ADAL" clId="{AC60D040-9519-49C7-B49E-2C387D3239FF}" dt="2025-10-15T18:48:34.636" v="2386" actId="26606"/>
          <ac:spMkLst>
            <pc:docMk/>
            <pc:sldMk cId="4284675361" sldId="278"/>
            <ac:spMk id="2" creationId="{7AB2B925-9180-7CFA-F447-3B6D4F47152E}"/>
          </ac:spMkLst>
        </pc:spChg>
        <pc:spChg chg="mod ord">
          <ac:chgData name="LUCAS GUERRERO CASCANTE" userId="8bfd39d3-8c41-43f8-b56c-09b2f8352c25" providerId="ADAL" clId="{AC60D040-9519-49C7-B49E-2C387D3239FF}" dt="2025-10-15T18:49:01.661" v="2391" actId="255"/>
          <ac:spMkLst>
            <pc:docMk/>
            <pc:sldMk cId="4284675361" sldId="278"/>
            <ac:spMk id="5" creationId="{4DD897B0-F323-6056-FC6B-F3CE07477D5E}"/>
          </ac:spMkLst>
        </pc:spChg>
        <pc:spChg chg="add">
          <ac:chgData name="LUCAS GUERRERO CASCANTE" userId="8bfd39d3-8c41-43f8-b56c-09b2f8352c25" providerId="ADAL" clId="{AC60D040-9519-49C7-B49E-2C387D3239FF}" dt="2025-10-15T18:48:34.636" v="2386" actId="26606"/>
          <ac:spMkLst>
            <pc:docMk/>
            <pc:sldMk cId="4284675361" sldId="278"/>
            <ac:spMk id="10" creationId="{C127A948-DD34-46E2-BA8A-5C506EB9344A}"/>
          </ac:spMkLst>
        </pc:spChg>
        <pc:spChg chg="add">
          <ac:chgData name="LUCAS GUERRERO CASCANTE" userId="8bfd39d3-8c41-43f8-b56c-09b2f8352c25" providerId="ADAL" clId="{AC60D040-9519-49C7-B49E-2C387D3239FF}" dt="2025-10-15T18:48:34.636" v="2386" actId="26606"/>
          <ac:spMkLst>
            <pc:docMk/>
            <pc:sldMk cId="4284675361" sldId="278"/>
            <ac:spMk id="12" creationId="{8260DEEA-D593-4424-A58A-3FB2BA203768}"/>
          </ac:spMkLst>
        </pc:spChg>
        <pc:picChg chg="add mod ord">
          <ac:chgData name="LUCAS GUERRERO CASCANTE" userId="8bfd39d3-8c41-43f8-b56c-09b2f8352c25" providerId="ADAL" clId="{AC60D040-9519-49C7-B49E-2C387D3239FF}" dt="2025-10-15T18:48:34.636" v="2386" actId="26606"/>
          <ac:picMkLst>
            <pc:docMk/>
            <pc:sldMk cId="4284675361" sldId="278"/>
            <ac:picMk id="4" creationId="{2525D8C3-70A1-F3FD-11CC-557FF3F2D67F}"/>
          </ac:picMkLst>
        </pc:picChg>
      </pc:sldChg>
      <pc:sldChg chg="modSp add del mod">
        <pc:chgData name="LUCAS GUERRERO CASCANTE" userId="8bfd39d3-8c41-43f8-b56c-09b2f8352c25" providerId="ADAL" clId="{AC60D040-9519-49C7-B49E-2C387D3239FF}" dt="2025-10-15T17:42:49.566" v="2062" actId="2696"/>
        <pc:sldMkLst>
          <pc:docMk/>
          <pc:sldMk cId="2951454083" sldId="279"/>
        </pc:sldMkLst>
        <pc:spChg chg="mod">
          <ac:chgData name="LUCAS GUERRERO CASCANTE" userId="8bfd39d3-8c41-43f8-b56c-09b2f8352c25" providerId="ADAL" clId="{AC60D040-9519-49C7-B49E-2C387D3239FF}" dt="2025-10-15T17:42:43.054" v="2061" actId="6549"/>
          <ac:spMkLst>
            <pc:docMk/>
            <pc:sldMk cId="2951454083" sldId="279"/>
            <ac:spMk id="3" creationId="{AAE8E9DB-5926-C305-F3F3-1F47E161E1BE}"/>
          </ac:spMkLst>
        </pc:sp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36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36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48.svg"/><Relationship Id="rId9" Type="http://schemas.openxmlformats.org/officeDocument/2006/relationships/image" Target="../media/image5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95461D-AD2B-4BAB-96CA-02CCF38D86C8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5B34D2B-7E21-478C-BA66-67808ED29DE8}">
      <dgm:prSet/>
      <dgm:spPr/>
      <dgm:t>
        <a:bodyPr/>
        <a:lstStyle/>
        <a:p>
          <a:r>
            <a:rPr lang="en-US"/>
            <a:t>La auditoría informática forense es una disciplina clave en la seguridad de la información.</a:t>
          </a:r>
        </a:p>
      </dgm:t>
    </dgm:pt>
    <dgm:pt modelId="{94A2891F-0B03-4ECD-BF24-F11B87E4093B}" type="parTrans" cxnId="{D2292315-8A51-4F54-9F30-F9687684513B}">
      <dgm:prSet/>
      <dgm:spPr/>
      <dgm:t>
        <a:bodyPr/>
        <a:lstStyle/>
        <a:p>
          <a:endParaRPr lang="en-US"/>
        </a:p>
      </dgm:t>
    </dgm:pt>
    <dgm:pt modelId="{51597BEA-A6E8-43AF-ABF4-B16723B92E50}" type="sibTrans" cxnId="{D2292315-8A51-4F54-9F30-F9687684513B}">
      <dgm:prSet/>
      <dgm:spPr/>
      <dgm:t>
        <a:bodyPr/>
        <a:lstStyle/>
        <a:p>
          <a:endParaRPr lang="en-US"/>
        </a:p>
      </dgm:t>
    </dgm:pt>
    <dgm:pt modelId="{7101C02B-DBE5-40F5-A9F0-B4A1F86FACDB}">
      <dgm:prSet/>
      <dgm:spPr/>
      <dgm:t>
        <a:bodyPr/>
        <a:lstStyle/>
        <a:p>
          <a:r>
            <a:rPr lang="en-US"/>
            <a:t>Permite identificar, preservar y analizar evidencia digital ante delitos informáticos o fraudes.</a:t>
          </a:r>
        </a:p>
      </dgm:t>
    </dgm:pt>
    <dgm:pt modelId="{475FCBFB-232B-4257-8154-18016429B02C}" type="parTrans" cxnId="{2917487B-B7B0-4E33-9DBE-BCEB510D64A3}">
      <dgm:prSet/>
      <dgm:spPr/>
      <dgm:t>
        <a:bodyPr/>
        <a:lstStyle/>
        <a:p>
          <a:endParaRPr lang="en-US"/>
        </a:p>
      </dgm:t>
    </dgm:pt>
    <dgm:pt modelId="{0B17A525-0D3E-4872-8C74-9A576E459687}" type="sibTrans" cxnId="{2917487B-B7B0-4E33-9DBE-BCEB510D64A3}">
      <dgm:prSet/>
      <dgm:spPr/>
      <dgm:t>
        <a:bodyPr/>
        <a:lstStyle/>
        <a:p>
          <a:endParaRPr lang="en-US"/>
        </a:p>
      </dgm:t>
    </dgm:pt>
    <dgm:pt modelId="{4044C7AA-264B-40F3-AEC7-38CD67A41882}">
      <dgm:prSet/>
      <dgm:spPr/>
      <dgm:t>
        <a:bodyPr/>
        <a:lstStyle/>
        <a:p>
          <a:r>
            <a:rPr lang="en-US"/>
            <a:t>En Costa Rica, fortalece la ciberseguridad institucional y la justicia digital.</a:t>
          </a:r>
        </a:p>
      </dgm:t>
    </dgm:pt>
    <dgm:pt modelId="{79365C90-75A9-47A0-BA3F-493E71E9D9E2}" type="parTrans" cxnId="{AD9574BF-AE09-4867-9DE1-ECCDEDA05E0A}">
      <dgm:prSet/>
      <dgm:spPr/>
      <dgm:t>
        <a:bodyPr/>
        <a:lstStyle/>
        <a:p>
          <a:endParaRPr lang="en-US"/>
        </a:p>
      </dgm:t>
    </dgm:pt>
    <dgm:pt modelId="{85BF3E2D-1C24-4E14-A5A0-50A758891F83}" type="sibTrans" cxnId="{AD9574BF-AE09-4867-9DE1-ECCDEDA05E0A}">
      <dgm:prSet/>
      <dgm:spPr/>
      <dgm:t>
        <a:bodyPr/>
        <a:lstStyle/>
        <a:p>
          <a:endParaRPr lang="en-US"/>
        </a:p>
      </dgm:t>
    </dgm:pt>
    <dgm:pt modelId="{4ACA4607-6018-40B3-AB62-A3F6A5C54987}" type="pres">
      <dgm:prSet presAssocID="{F395461D-AD2B-4BAB-96CA-02CCF38D86C8}" presName="vert0" presStyleCnt="0">
        <dgm:presLayoutVars>
          <dgm:dir/>
          <dgm:animOne val="branch"/>
          <dgm:animLvl val="lvl"/>
        </dgm:presLayoutVars>
      </dgm:prSet>
      <dgm:spPr/>
    </dgm:pt>
    <dgm:pt modelId="{607A77E1-69E9-42EC-9687-BF38E44D2D95}" type="pres">
      <dgm:prSet presAssocID="{C5B34D2B-7E21-478C-BA66-67808ED29DE8}" presName="thickLine" presStyleLbl="alignNode1" presStyleIdx="0" presStyleCnt="3"/>
      <dgm:spPr/>
    </dgm:pt>
    <dgm:pt modelId="{AF48A0AE-B893-4180-8548-86EF745BB918}" type="pres">
      <dgm:prSet presAssocID="{C5B34D2B-7E21-478C-BA66-67808ED29DE8}" presName="horz1" presStyleCnt="0"/>
      <dgm:spPr/>
    </dgm:pt>
    <dgm:pt modelId="{FB468A97-7118-4154-AAC6-9B80B19C47F6}" type="pres">
      <dgm:prSet presAssocID="{C5B34D2B-7E21-478C-BA66-67808ED29DE8}" presName="tx1" presStyleLbl="revTx" presStyleIdx="0" presStyleCnt="3"/>
      <dgm:spPr/>
    </dgm:pt>
    <dgm:pt modelId="{A8B18464-B31D-46A5-A50D-181E9D3544CA}" type="pres">
      <dgm:prSet presAssocID="{C5B34D2B-7E21-478C-BA66-67808ED29DE8}" presName="vert1" presStyleCnt="0"/>
      <dgm:spPr/>
    </dgm:pt>
    <dgm:pt modelId="{ECFD6EB8-02C0-46E5-8311-8AEE6859C45D}" type="pres">
      <dgm:prSet presAssocID="{7101C02B-DBE5-40F5-A9F0-B4A1F86FACDB}" presName="thickLine" presStyleLbl="alignNode1" presStyleIdx="1" presStyleCnt="3"/>
      <dgm:spPr/>
    </dgm:pt>
    <dgm:pt modelId="{0BCC4EAB-A674-4E10-AD6A-8D06C799DBA2}" type="pres">
      <dgm:prSet presAssocID="{7101C02B-DBE5-40F5-A9F0-B4A1F86FACDB}" presName="horz1" presStyleCnt="0"/>
      <dgm:spPr/>
    </dgm:pt>
    <dgm:pt modelId="{AAC0F1B4-27E3-4915-93DA-5DF90060F37E}" type="pres">
      <dgm:prSet presAssocID="{7101C02B-DBE5-40F5-A9F0-B4A1F86FACDB}" presName="tx1" presStyleLbl="revTx" presStyleIdx="1" presStyleCnt="3"/>
      <dgm:spPr/>
    </dgm:pt>
    <dgm:pt modelId="{55BE4DD4-C6BC-4FEA-B268-BEEE23D5915C}" type="pres">
      <dgm:prSet presAssocID="{7101C02B-DBE5-40F5-A9F0-B4A1F86FACDB}" presName="vert1" presStyleCnt="0"/>
      <dgm:spPr/>
    </dgm:pt>
    <dgm:pt modelId="{792206E6-7ED0-4F81-8607-2B90AD25AE7C}" type="pres">
      <dgm:prSet presAssocID="{4044C7AA-264B-40F3-AEC7-38CD67A41882}" presName="thickLine" presStyleLbl="alignNode1" presStyleIdx="2" presStyleCnt="3"/>
      <dgm:spPr/>
    </dgm:pt>
    <dgm:pt modelId="{F0CE52A0-8593-4FA3-AB9E-B757CCA663F4}" type="pres">
      <dgm:prSet presAssocID="{4044C7AA-264B-40F3-AEC7-38CD67A41882}" presName="horz1" presStyleCnt="0"/>
      <dgm:spPr/>
    </dgm:pt>
    <dgm:pt modelId="{6DA8B3A1-B37F-447A-AFAA-8F3F73B9DC4B}" type="pres">
      <dgm:prSet presAssocID="{4044C7AA-264B-40F3-AEC7-38CD67A41882}" presName="tx1" presStyleLbl="revTx" presStyleIdx="2" presStyleCnt="3"/>
      <dgm:spPr/>
    </dgm:pt>
    <dgm:pt modelId="{2F96387C-DB38-42CD-BB8A-858C449B42BD}" type="pres">
      <dgm:prSet presAssocID="{4044C7AA-264B-40F3-AEC7-38CD67A41882}" presName="vert1" presStyleCnt="0"/>
      <dgm:spPr/>
    </dgm:pt>
  </dgm:ptLst>
  <dgm:cxnLst>
    <dgm:cxn modelId="{D2292315-8A51-4F54-9F30-F9687684513B}" srcId="{F395461D-AD2B-4BAB-96CA-02CCF38D86C8}" destId="{C5B34D2B-7E21-478C-BA66-67808ED29DE8}" srcOrd="0" destOrd="0" parTransId="{94A2891F-0B03-4ECD-BF24-F11B87E4093B}" sibTransId="{51597BEA-A6E8-43AF-ABF4-B16723B92E50}"/>
    <dgm:cxn modelId="{EDC4DB72-6E8B-4EC5-B532-BF32F419FDB6}" type="presOf" srcId="{F395461D-AD2B-4BAB-96CA-02CCF38D86C8}" destId="{4ACA4607-6018-40B3-AB62-A3F6A5C54987}" srcOrd="0" destOrd="0" presId="urn:microsoft.com/office/officeart/2008/layout/LinedList"/>
    <dgm:cxn modelId="{2917487B-B7B0-4E33-9DBE-BCEB510D64A3}" srcId="{F395461D-AD2B-4BAB-96CA-02CCF38D86C8}" destId="{7101C02B-DBE5-40F5-A9F0-B4A1F86FACDB}" srcOrd="1" destOrd="0" parTransId="{475FCBFB-232B-4257-8154-18016429B02C}" sibTransId="{0B17A525-0D3E-4872-8C74-9A576E459687}"/>
    <dgm:cxn modelId="{CA4EE5B3-AFA6-4125-A6EB-BB8775CBB8C0}" type="presOf" srcId="{7101C02B-DBE5-40F5-A9F0-B4A1F86FACDB}" destId="{AAC0F1B4-27E3-4915-93DA-5DF90060F37E}" srcOrd="0" destOrd="0" presId="urn:microsoft.com/office/officeart/2008/layout/LinedList"/>
    <dgm:cxn modelId="{AD9574BF-AE09-4867-9DE1-ECCDEDA05E0A}" srcId="{F395461D-AD2B-4BAB-96CA-02CCF38D86C8}" destId="{4044C7AA-264B-40F3-AEC7-38CD67A41882}" srcOrd="2" destOrd="0" parTransId="{79365C90-75A9-47A0-BA3F-493E71E9D9E2}" sibTransId="{85BF3E2D-1C24-4E14-A5A0-50A758891F83}"/>
    <dgm:cxn modelId="{136554C3-5589-49D8-89CE-FFAA64A3BE56}" type="presOf" srcId="{4044C7AA-264B-40F3-AEC7-38CD67A41882}" destId="{6DA8B3A1-B37F-447A-AFAA-8F3F73B9DC4B}" srcOrd="0" destOrd="0" presId="urn:microsoft.com/office/officeart/2008/layout/LinedList"/>
    <dgm:cxn modelId="{DE4518C7-FDEC-4E1C-9578-6BF325DD3BB8}" type="presOf" srcId="{C5B34D2B-7E21-478C-BA66-67808ED29DE8}" destId="{FB468A97-7118-4154-AAC6-9B80B19C47F6}" srcOrd="0" destOrd="0" presId="urn:microsoft.com/office/officeart/2008/layout/LinedList"/>
    <dgm:cxn modelId="{9D01FD06-E8D0-441D-B315-7EAB49362503}" type="presParOf" srcId="{4ACA4607-6018-40B3-AB62-A3F6A5C54987}" destId="{607A77E1-69E9-42EC-9687-BF38E44D2D95}" srcOrd="0" destOrd="0" presId="urn:microsoft.com/office/officeart/2008/layout/LinedList"/>
    <dgm:cxn modelId="{31B8D0E4-4F81-409A-895D-DAE2628537F1}" type="presParOf" srcId="{4ACA4607-6018-40B3-AB62-A3F6A5C54987}" destId="{AF48A0AE-B893-4180-8548-86EF745BB918}" srcOrd="1" destOrd="0" presId="urn:microsoft.com/office/officeart/2008/layout/LinedList"/>
    <dgm:cxn modelId="{CFD4669D-7089-43D4-BB70-D8DA7AE9A4DB}" type="presParOf" srcId="{AF48A0AE-B893-4180-8548-86EF745BB918}" destId="{FB468A97-7118-4154-AAC6-9B80B19C47F6}" srcOrd="0" destOrd="0" presId="urn:microsoft.com/office/officeart/2008/layout/LinedList"/>
    <dgm:cxn modelId="{1BC93E4C-2B9A-4B6C-8BFF-C8414BCA6177}" type="presParOf" srcId="{AF48A0AE-B893-4180-8548-86EF745BB918}" destId="{A8B18464-B31D-46A5-A50D-181E9D3544CA}" srcOrd="1" destOrd="0" presId="urn:microsoft.com/office/officeart/2008/layout/LinedList"/>
    <dgm:cxn modelId="{35C376A3-919D-48CD-BCAC-D82AFAEE14FD}" type="presParOf" srcId="{4ACA4607-6018-40B3-AB62-A3F6A5C54987}" destId="{ECFD6EB8-02C0-46E5-8311-8AEE6859C45D}" srcOrd="2" destOrd="0" presId="urn:microsoft.com/office/officeart/2008/layout/LinedList"/>
    <dgm:cxn modelId="{BB5EBE8C-F7F2-495A-BE36-D2A813F78275}" type="presParOf" srcId="{4ACA4607-6018-40B3-AB62-A3F6A5C54987}" destId="{0BCC4EAB-A674-4E10-AD6A-8D06C799DBA2}" srcOrd="3" destOrd="0" presId="urn:microsoft.com/office/officeart/2008/layout/LinedList"/>
    <dgm:cxn modelId="{DC1002DE-6BBC-47E3-94C0-7260694E70EC}" type="presParOf" srcId="{0BCC4EAB-A674-4E10-AD6A-8D06C799DBA2}" destId="{AAC0F1B4-27E3-4915-93DA-5DF90060F37E}" srcOrd="0" destOrd="0" presId="urn:microsoft.com/office/officeart/2008/layout/LinedList"/>
    <dgm:cxn modelId="{41BC92CC-A37E-46A4-9FBC-6B971D2D2A88}" type="presParOf" srcId="{0BCC4EAB-A674-4E10-AD6A-8D06C799DBA2}" destId="{55BE4DD4-C6BC-4FEA-B268-BEEE23D5915C}" srcOrd="1" destOrd="0" presId="urn:microsoft.com/office/officeart/2008/layout/LinedList"/>
    <dgm:cxn modelId="{1C0A9F40-32CC-47B7-AFEA-9A71209088F4}" type="presParOf" srcId="{4ACA4607-6018-40B3-AB62-A3F6A5C54987}" destId="{792206E6-7ED0-4F81-8607-2B90AD25AE7C}" srcOrd="4" destOrd="0" presId="urn:microsoft.com/office/officeart/2008/layout/LinedList"/>
    <dgm:cxn modelId="{B01C837B-0E9F-4DF1-B6F7-6828C3130696}" type="presParOf" srcId="{4ACA4607-6018-40B3-AB62-A3F6A5C54987}" destId="{F0CE52A0-8593-4FA3-AB9E-B757CCA663F4}" srcOrd="5" destOrd="0" presId="urn:microsoft.com/office/officeart/2008/layout/LinedList"/>
    <dgm:cxn modelId="{92D9F491-2B65-4B72-90EF-15A615DB0FC4}" type="presParOf" srcId="{F0CE52A0-8593-4FA3-AB9E-B757CCA663F4}" destId="{6DA8B3A1-B37F-447A-AFAA-8F3F73B9DC4B}" srcOrd="0" destOrd="0" presId="urn:microsoft.com/office/officeart/2008/layout/LinedList"/>
    <dgm:cxn modelId="{1F6F413D-F9EF-4EB1-9B91-A89143E0461D}" type="presParOf" srcId="{F0CE52A0-8593-4FA3-AB9E-B757CCA663F4}" destId="{2F96387C-DB38-42CD-BB8A-858C449B42B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345EE1-029A-4DD5-B86B-D76827E58F6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9392661-A5A7-4C6D-8EA9-A2587BF8F9E0}">
      <dgm:prSet/>
      <dgm:spPr/>
      <dgm:t>
        <a:bodyPr/>
        <a:lstStyle/>
        <a:p>
          <a:r>
            <a:rPr lang="en-US"/>
            <a:t>Evidencia </a:t>
          </a:r>
          <a:r>
            <a:rPr lang="es-CR"/>
            <a:t>D</a:t>
          </a:r>
          <a:r>
            <a:rPr lang="en-US"/>
            <a:t>igital</a:t>
          </a:r>
        </a:p>
      </dgm:t>
    </dgm:pt>
    <dgm:pt modelId="{0CC0F340-0802-436D-84C4-0CEB12492B65}" type="parTrans" cxnId="{DB083E9F-49ED-49B0-B84B-5A468A58E6F5}">
      <dgm:prSet/>
      <dgm:spPr/>
      <dgm:t>
        <a:bodyPr/>
        <a:lstStyle/>
        <a:p>
          <a:endParaRPr lang="en-US"/>
        </a:p>
      </dgm:t>
    </dgm:pt>
    <dgm:pt modelId="{5CE58ED3-735E-470B-A303-0AF72A16C038}" type="sibTrans" cxnId="{DB083E9F-49ED-49B0-B84B-5A468A58E6F5}">
      <dgm:prSet/>
      <dgm:spPr/>
      <dgm:t>
        <a:bodyPr/>
        <a:lstStyle/>
        <a:p>
          <a:endParaRPr lang="en-US"/>
        </a:p>
      </dgm:t>
    </dgm:pt>
    <dgm:pt modelId="{AF3FD805-469F-44DF-91E9-0E76B1B96D4E}">
      <dgm:prSet/>
      <dgm:spPr/>
      <dgm:t>
        <a:bodyPr/>
        <a:lstStyle/>
        <a:p>
          <a:r>
            <a:rPr lang="es-CR"/>
            <a:t>C</a:t>
          </a:r>
          <a:r>
            <a:rPr lang="en-US"/>
            <a:t>adena de </a:t>
          </a:r>
          <a:r>
            <a:rPr lang="es-CR"/>
            <a:t>C</a:t>
          </a:r>
          <a:r>
            <a:rPr lang="en-US"/>
            <a:t>ustodia </a:t>
          </a:r>
        </a:p>
      </dgm:t>
    </dgm:pt>
    <dgm:pt modelId="{1344B969-6EC1-406F-885F-2548819C92CF}" type="parTrans" cxnId="{727EC232-56FF-47FD-9DE0-1083EC1A2F5F}">
      <dgm:prSet/>
      <dgm:spPr/>
      <dgm:t>
        <a:bodyPr/>
        <a:lstStyle/>
        <a:p>
          <a:endParaRPr lang="en-US"/>
        </a:p>
      </dgm:t>
    </dgm:pt>
    <dgm:pt modelId="{87931BD1-EC05-4F4F-8C4D-2821B4D53C92}" type="sibTrans" cxnId="{727EC232-56FF-47FD-9DE0-1083EC1A2F5F}">
      <dgm:prSet/>
      <dgm:spPr/>
      <dgm:t>
        <a:bodyPr/>
        <a:lstStyle/>
        <a:p>
          <a:endParaRPr lang="en-US"/>
        </a:p>
      </dgm:t>
    </dgm:pt>
    <dgm:pt modelId="{E972D5CE-64A0-4326-BAC5-D570DEC82D34}">
      <dgm:prSet/>
      <dgm:spPr/>
      <dgm:t>
        <a:bodyPr/>
        <a:lstStyle/>
        <a:p>
          <a:r>
            <a:rPr lang="es-CR"/>
            <a:t>Imagen Forense</a:t>
          </a:r>
          <a:endParaRPr lang="en-US"/>
        </a:p>
      </dgm:t>
    </dgm:pt>
    <dgm:pt modelId="{B6CD9B17-ADA1-45F9-88C9-418F57804452}" type="parTrans" cxnId="{CF66D631-385E-4DEB-8947-D96E176E2496}">
      <dgm:prSet/>
      <dgm:spPr/>
      <dgm:t>
        <a:bodyPr/>
        <a:lstStyle/>
        <a:p>
          <a:endParaRPr lang="en-US"/>
        </a:p>
      </dgm:t>
    </dgm:pt>
    <dgm:pt modelId="{1985843C-2EE4-45C3-BDA4-9DB0A7F6B006}" type="sibTrans" cxnId="{CF66D631-385E-4DEB-8947-D96E176E2496}">
      <dgm:prSet/>
      <dgm:spPr/>
      <dgm:t>
        <a:bodyPr/>
        <a:lstStyle/>
        <a:p>
          <a:endParaRPr lang="en-US"/>
        </a:p>
      </dgm:t>
    </dgm:pt>
    <dgm:pt modelId="{9A86D3C0-361D-42FE-9D82-F1F7E097DDA2}">
      <dgm:prSet/>
      <dgm:spPr/>
      <dgm:t>
        <a:bodyPr/>
        <a:lstStyle/>
        <a:p>
          <a:r>
            <a:rPr lang="es-MX"/>
            <a:t>HASH Criptográfico		</a:t>
          </a:r>
          <a:endParaRPr lang="en-US"/>
        </a:p>
      </dgm:t>
    </dgm:pt>
    <dgm:pt modelId="{194E3461-925E-4FB1-A4A4-673430536195}" type="parTrans" cxnId="{445E9E95-4177-4E0B-8672-B4BA1494D144}">
      <dgm:prSet/>
      <dgm:spPr/>
      <dgm:t>
        <a:bodyPr/>
        <a:lstStyle/>
        <a:p>
          <a:endParaRPr lang="en-US"/>
        </a:p>
      </dgm:t>
    </dgm:pt>
    <dgm:pt modelId="{68221C57-52F4-467B-8F93-4CE199FC6847}" type="sibTrans" cxnId="{445E9E95-4177-4E0B-8672-B4BA1494D144}">
      <dgm:prSet/>
      <dgm:spPr/>
      <dgm:t>
        <a:bodyPr/>
        <a:lstStyle/>
        <a:p>
          <a:endParaRPr lang="en-US"/>
        </a:p>
      </dgm:t>
    </dgm:pt>
    <dgm:pt modelId="{00AB101D-1B79-4B9B-B1A1-1A12C6FD69A1}">
      <dgm:prSet/>
      <dgm:spPr/>
      <dgm:t>
        <a:bodyPr/>
        <a:lstStyle/>
        <a:p>
          <a:r>
            <a:rPr lang="es-MX"/>
            <a:t>Volatidad de la Evidencia</a:t>
          </a:r>
          <a:endParaRPr lang="en-US"/>
        </a:p>
      </dgm:t>
    </dgm:pt>
    <dgm:pt modelId="{A09D755C-0167-4ED4-A3E3-2B485D46845A}" type="parTrans" cxnId="{77C724B2-458B-49A6-A199-C6DF83C7DF2A}">
      <dgm:prSet/>
      <dgm:spPr/>
      <dgm:t>
        <a:bodyPr/>
        <a:lstStyle/>
        <a:p>
          <a:endParaRPr lang="en-US"/>
        </a:p>
      </dgm:t>
    </dgm:pt>
    <dgm:pt modelId="{2A5D015E-2536-4C55-A0C9-49B7F6FDE29C}" type="sibTrans" cxnId="{77C724B2-458B-49A6-A199-C6DF83C7DF2A}">
      <dgm:prSet/>
      <dgm:spPr/>
      <dgm:t>
        <a:bodyPr/>
        <a:lstStyle/>
        <a:p>
          <a:endParaRPr lang="en-US"/>
        </a:p>
      </dgm:t>
    </dgm:pt>
    <dgm:pt modelId="{C691BD52-E34C-4BCE-B7A3-E2A4FE76C105}">
      <dgm:prSet/>
      <dgm:spPr/>
      <dgm:t>
        <a:bodyPr/>
        <a:lstStyle/>
        <a:p>
          <a:r>
            <a:rPr lang="es-MX"/>
            <a:t>Peritaje Informático</a:t>
          </a:r>
          <a:endParaRPr lang="en-US"/>
        </a:p>
      </dgm:t>
    </dgm:pt>
    <dgm:pt modelId="{D3ABAC6A-3A6D-4C73-A53D-B5D22B008000}" type="parTrans" cxnId="{1048810B-81A5-439D-9501-103BFE36B98A}">
      <dgm:prSet/>
      <dgm:spPr/>
      <dgm:t>
        <a:bodyPr/>
        <a:lstStyle/>
        <a:p>
          <a:endParaRPr lang="en-US"/>
        </a:p>
      </dgm:t>
    </dgm:pt>
    <dgm:pt modelId="{74024FF7-2CCB-4AD3-9A03-DC259AAF7386}" type="sibTrans" cxnId="{1048810B-81A5-439D-9501-103BFE36B98A}">
      <dgm:prSet/>
      <dgm:spPr/>
      <dgm:t>
        <a:bodyPr/>
        <a:lstStyle/>
        <a:p>
          <a:endParaRPr lang="en-US"/>
        </a:p>
      </dgm:t>
    </dgm:pt>
    <dgm:pt modelId="{4CFEF1B8-95FB-49A2-A0A2-61D1A56C981C}" type="pres">
      <dgm:prSet presAssocID="{30345EE1-029A-4DD5-B86B-D76827E58F68}" presName="diagram" presStyleCnt="0">
        <dgm:presLayoutVars>
          <dgm:dir/>
          <dgm:resizeHandles val="exact"/>
        </dgm:presLayoutVars>
      </dgm:prSet>
      <dgm:spPr/>
    </dgm:pt>
    <dgm:pt modelId="{15EBB8F4-0550-4BC5-ABE5-EE51F6AFD67F}" type="pres">
      <dgm:prSet presAssocID="{19392661-A5A7-4C6D-8EA9-A2587BF8F9E0}" presName="node" presStyleLbl="node1" presStyleIdx="0" presStyleCnt="6">
        <dgm:presLayoutVars>
          <dgm:bulletEnabled val="1"/>
        </dgm:presLayoutVars>
      </dgm:prSet>
      <dgm:spPr/>
    </dgm:pt>
    <dgm:pt modelId="{7965ECA5-B270-4722-A621-8AF1ECA6E97A}" type="pres">
      <dgm:prSet presAssocID="{5CE58ED3-735E-470B-A303-0AF72A16C038}" presName="sibTrans" presStyleCnt="0"/>
      <dgm:spPr/>
    </dgm:pt>
    <dgm:pt modelId="{55564061-2784-442D-A986-F941049B56B8}" type="pres">
      <dgm:prSet presAssocID="{AF3FD805-469F-44DF-91E9-0E76B1B96D4E}" presName="node" presStyleLbl="node1" presStyleIdx="1" presStyleCnt="6">
        <dgm:presLayoutVars>
          <dgm:bulletEnabled val="1"/>
        </dgm:presLayoutVars>
      </dgm:prSet>
      <dgm:spPr/>
    </dgm:pt>
    <dgm:pt modelId="{99B1B7DF-E15A-4782-8EBA-71B855448BC5}" type="pres">
      <dgm:prSet presAssocID="{87931BD1-EC05-4F4F-8C4D-2821B4D53C92}" presName="sibTrans" presStyleCnt="0"/>
      <dgm:spPr/>
    </dgm:pt>
    <dgm:pt modelId="{4CB947C8-B6DB-4558-B333-CD29BC1BBB8C}" type="pres">
      <dgm:prSet presAssocID="{E972D5CE-64A0-4326-BAC5-D570DEC82D34}" presName="node" presStyleLbl="node1" presStyleIdx="2" presStyleCnt="6">
        <dgm:presLayoutVars>
          <dgm:bulletEnabled val="1"/>
        </dgm:presLayoutVars>
      </dgm:prSet>
      <dgm:spPr/>
    </dgm:pt>
    <dgm:pt modelId="{6410B903-2C9F-4096-A581-9C49363512D6}" type="pres">
      <dgm:prSet presAssocID="{1985843C-2EE4-45C3-BDA4-9DB0A7F6B006}" presName="sibTrans" presStyleCnt="0"/>
      <dgm:spPr/>
    </dgm:pt>
    <dgm:pt modelId="{38DCCD75-20E2-4C27-BF8E-18EF3D76517E}" type="pres">
      <dgm:prSet presAssocID="{9A86D3C0-361D-42FE-9D82-F1F7E097DDA2}" presName="node" presStyleLbl="node1" presStyleIdx="3" presStyleCnt="6">
        <dgm:presLayoutVars>
          <dgm:bulletEnabled val="1"/>
        </dgm:presLayoutVars>
      </dgm:prSet>
      <dgm:spPr/>
    </dgm:pt>
    <dgm:pt modelId="{1FC1DDC0-479B-4A59-8AC9-5E31A8EF8F47}" type="pres">
      <dgm:prSet presAssocID="{68221C57-52F4-467B-8F93-4CE199FC6847}" presName="sibTrans" presStyleCnt="0"/>
      <dgm:spPr/>
    </dgm:pt>
    <dgm:pt modelId="{A8C49694-8DF0-4184-9AFF-DAAD6EB90B66}" type="pres">
      <dgm:prSet presAssocID="{00AB101D-1B79-4B9B-B1A1-1A12C6FD69A1}" presName="node" presStyleLbl="node1" presStyleIdx="4" presStyleCnt="6">
        <dgm:presLayoutVars>
          <dgm:bulletEnabled val="1"/>
        </dgm:presLayoutVars>
      </dgm:prSet>
      <dgm:spPr/>
    </dgm:pt>
    <dgm:pt modelId="{2A365376-0413-4E92-8485-14648C9586FA}" type="pres">
      <dgm:prSet presAssocID="{2A5D015E-2536-4C55-A0C9-49B7F6FDE29C}" presName="sibTrans" presStyleCnt="0"/>
      <dgm:spPr/>
    </dgm:pt>
    <dgm:pt modelId="{BF24C865-791E-4F0D-B660-0EC5D3DBFD98}" type="pres">
      <dgm:prSet presAssocID="{C691BD52-E34C-4BCE-B7A3-E2A4FE76C105}" presName="node" presStyleLbl="node1" presStyleIdx="5" presStyleCnt="6">
        <dgm:presLayoutVars>
          <dgm:bulletEnabled val="1"/>
        </dgm:presLayoutVars>
      </dgm:prSet>
      <dgm:spPr/>
    </dgm:pt>
  </dgm:ptLst>
  <dgm:cxnLst>
    <dgm:cxn modelId="{1048810B-81A5-439D-9501-103BFE36B98A}" srcId="{30345EE1-029A-4DD5-B86B-D76827E58F68}" destId="{C691BD52-E34C-4BCE-B7A3-E2A4FE76C105}" srcOrd="5" destOrd="0" parTransId="{D3ABAC6A-3A6D-4C73-A53D-B5D22B008000}" sibTransId="{74024FF7-2CCB-4AD3-9A03-DC259AAF7386}"/>
    <dgm:cxn modelId="{045FFA13-8292-459B-874C-DF435F61EA5F}" type="presOf" srcId="{AF3FD805-469F-44DF-91E9-0E76B1B96D4E}" destId="{55564061-2784-442D-A986-F941049B56B8}" srcOrd="0" destOrd="0" presId="urn:microsoft.com/office/officeart/2005/8/layout/default"/>
    <dgm:cxn modelId="{CF66D631-385E-4DEB-8947-D96E176E2496}" srcId="{30345EE1-029A-4DD5-B86B-D76827E58F68}" destId="{E972D5CE-64A0-4326-BAC5-D570DEC82D34}" srcOrd="2" destOrd="0" parTransId="{B6CD9B17-ADA1-45F9-88C9-418F57804452}" sibTransId="{1985843C-2EE4-45C3-BDA4-9DB0A7F6B006}"/>
    <dgm:cxn modelId="{727EC232-56FF-47FD-9DE0-1083EC1A2F5F}" srcId="{30345EE1-029A-4DD5-B86B-D76827E58F68}" destId="{AF3FD805-469F-44DF-91E9-0E76B1B96D4E}" srcOrd="1" destOrd="0" parTransId="{1344B969-6EC1-406F-885F-2548819C92CF}" sibTransId="{87931BD1-EC05-4F4F-8C4D-2821B4D53C92}"/>
    <dgm:cxn modelId="{99463091-FDE3-4950-8CBF-77D79199C3B4}" type="presOf" srcId="{00AB101D-1B79-4B9B-B1A1-1A12C6FD69A1}" destId="{A8C49694-8DF0-4184-9AFF-DAAD6EB90B66}" srcOrd="0" destOrd="0" presId="urn:microsoft.com/office/officeart/2005/8/layout/default"/>
    <dgm:cxn modelId="{445E9E95-4177-4E0B-8672-B4BA1494D144}" srcId="{30345EE1-029A-4DD5-B86B-D76827E58F68}" destId="{9A86D3C0-361D-42FE-9D82-F1F7E097DDA2}" srcOrd="3" destOrd="0" parTransId="{194E3461-925E-4FB1-A4A4-673430536195}" sibTransId="{68221C57-52F4-467B-8F93-4CE199FC6847}"/>
    <dgm:cxn modelId="{DB083E9F-49ED-49B0-B84B-5A468A58E6F5}" srcId="{30345EE1-029A-4DD5-B86B-D76827E58F68}" destId="{19392661-A5A7-4C6D-8EA9-A2587BF8F9E0}" srcOrd="0" destOrd="0" parTransId="{0CC0F340-0802-436D-84C4-0CEB12492B65}" sibTransId="{5CE58ED3-735E-470B-A303-0AF72A16C038}"/>
    <dgm:cxn modelId="{77C724B2-458B-49A6-A199-C6DF83C7DF2A}" srcId="{30345EE1-029A-4DD5-B86B-D76827E58F68}" destId="{00AB101D-1B79-4B9B-B1A1-1A12C6FD69A1}" srcOrd="4" destOrd="0" parTransId="{A09D755C-0167-4ED4-A3E3-2B485D46845A}" sibTransId="{2A5D015E-2536-4C55-A0C9-49B7F6FDE29C}"/>
    <dgm:cxn modelId="{4CE311C4-5C6D-497E-8982-9B63F6633A7D}" type="presOf" srcId="{E972D5CE-64A0-4326-BAC5-D570DEC82D34}" destId="{4CB947C8-B6DB-4558-B333-CD29BC1BBB8C}" srcOrd="0" destOrd="0" presId="urn:microsoft.com/office/officeart/2005/8/layout/default"/>
    <dgm:cxn modelId="{6B456ECB-2EBB-439A-A99F-B0CC1BDCAC30}" type="presOf" srcId="{C691BD52-E34C-4BCE-B7A3-E2A4FE76C105}" destId="{BF24C865-791E-4F0D-B660-0EC5D3DBFD98}" srcOrd="0" destOrd="0" presId="urn:microsoft.com/office/officeart/2005/8/layout/default"/>
    <dgm:cxn modelId="{D01B41E7-23DA-4F91-AF76-C46F1D75DBCD}" type="presOf" srcId="{9A86D3C0-361D-42FE-9D82-F1F7E097DDA2}" destId="{38DCCD75-20E2-4C27-BF8E-18EF3D76517E}" srcOrd="0" destOrd="0" presId="urn:microsoft.com/office/officeart/2005/8/layout/default"/>
    <dgm:cxn modelId="{3892E4ED-2A29-4110-99E5-93388A4FBC9E}" type="presOf" srcId="{19392661-A5A7-4C6D-8EA9-A2587BF8F9E0}" destId="{15EBB8F4-0550-4BC5-ABE5-EE51F6AFD67F}" srcOrd="0" destOrd="0" presId="urn:microsoft.com/office/officeart/2005/8/layout/default"/>
    <dgm:cxn modelId="{105AC3EF-33C9-4009-A953-1D649BCB21B6}" type="presOf" srcId="{30345EE1-029A-4DD5-B86B-D76827E58F68}" destId="{4CFEF1B8-95FB-49A2-A0A2-61D1A56C981C}" srcOrd="0" destOrd="0" presId="urn:microsoft.com/office/officeart/2005/8/layout/default"/>
    <dgm:cxn modelId="{241B01B2-C400-4BA5-A008-72237197C7FA}" type="presParOf" srcId="{4CFEF1B8-95FB-49A2-A0A2-61D1A56C981C}" destId="{15EBB8F4-0550-4BC5-ABE5-EE51F6AFD67F}" srcOrd="0" destOrd="0" presId="urn:microsoft.com/office/officeart/2005/8/layout/default"/>
    <dgm:cxn modelId="{2AC0C1B2-3C8B-4541-A21F-F7E141056C95}" type="presParOf" srcId="{4CFEF1B8-95FB-49A2-A0A2-61D1A56C981C}" destId="{7965ECA5-B270-4722-A621-8AF1ECA6E97A}" srcOrd="1" destOrd="0" presId="urn:microsoft.com/office/officeart/2005/8/layout/default"/>
    <dgm:cxn modelId="{8E221E0F-2420-4698-858B-97B43AA5AFFC}" type="presParOf" srcId="{4CFEF1B8-95FB-49A2-A0A2-61D1A56C981C}" destId="{55564061-2784-442D-A986-F941049B56B8}" srcOrd="2" destOrd="0" presId="urn:microsoft.com/office/officeart/2005/8/layout/default"/>
    <dgm:cxn modelId="{0974F6F1-B76B-44B1-B92F-4DC7169DF33E}" type="presParOf" srcId="{4CFEF1B8-95FB-49A2-A0A2-61D1A56C981C}" destId="{99B1B7DF-E15A-4782-8EBA-71B855448BC5}" srcOrd="3" destOrd="0" presId="urn:microsoft.com/office/officeart/2005/8/layout/default"/>
    <dgm:cxn modelId="{B4BB932A-19F5-4B07-8501-71A578B4AFA7}" type="presParOf" srcId="{4CFEF1B8-95FB-49A2-A0A2-61D1A56C981C}" destId="{4CB947C8-B6DB-4558-B333-CD29BC1BBB8C}" srcOrd="4" destOrd="0" presId="urn:microsoft.com/office/officeart/2005/8/layout/default"/>
    <dgm:cxn modelId="{2B9C171F-7091-4A5A-92CD-5CE2E9EF097A}" type="presParOf" srcId="{4CFEF1B8-95FB-49A2-A0A2-61D1A56C981C}" destId="{6410B903-2C9F-4096-A581-9C49363512D6}" srcOrd="5" destOrd="0" presId="urn:microsoft.com/office/officeart/2005/8/layout/default"/>
    <dgm:cxn modelId="{365FCF70-A1B7-41AA-AACB-DCE0865F4268}" type="presParOf" srcId="{4CFEF1B8-95FB-49A2-A0A2-61D1A56C981C}" destId="{38DCCD75-20E2-4C27-BF8E-18EF3D76517E}" srcOrd="6" destOrd="0" presId="urn:microsoft.com/office/officeart/2005/8/layout/default"/>
    <dgm:cxn modelId="{60489101-2ABF-4232-9376-0C37A1F53D68}" type="presParOf" srcId="{4CFEF1B8-95FB-49A2-A0A2-61D1A56C981C}" destId="{1FC1DDC0-479B-4A59-8AC9-5E31A8EF8F47}" srcOrd="7" destOrd="0" presId="urn:microsoft.com/office/officeart/2005/8/layout/default"/>
    <dgm:cxn modelId="{D5149138-E401-41FA-8E34-2FAB28BA20DC}" type="presParOf" srcId="{4CFEF1B8-95FB-49A2-A0A2-61D1A56C981C}" destId="{A8C49694-8DF0-4184-9AFF-DAAD6EB90B66}" srcOrd="8" destOrd="0" presId="urn:microsoft.com/office/officeart/2005/8/layout/default"/>
    <dgm:cxn modelId="{6D17A76E-6E3C-46F0-AF1C-BF5AECD3743B}" type="presParOf" srcId="{4CFEF1B8-95FB-49A2-A0A2-61D1A56C981C}" destId="{2A365376-0413-4E92-8485-14648C9586FA}" srcOrd="9" destOrd="0" presId="urn:microsoft.com/office/officeart/2005/8/layout/default"/>
    <dgm:cxn modelId="{79ACBA8E-7989-4FC3-8805-84DC923B72A9}" type="presParOf" srcId="{4CFEF1B8-95FB-49A2-A0A2-61D1A56C981C}" destId="{BF24C865-791E-4F0D-B660-0EC5D3DBFD9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5AA14A-2C14-4F57-BC3C-40CE262BA39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1137223-7ED1-41BC-8402-4B8A29D4F085}">
      <dgm:prSet/>
      <dgm:spPr/>
      <dgm:t>
        <a:bodyPr/>
        <a:lstStyle/>
        <a:p>
          <a:r>
            <a:rPr lang="es-CR"/>
            <a:t>Recuperación y Reconstrucción de Archivos</a:t>
          </a:r>
          <a:endParaRPr lang="en-US"/>
        </a:p>
      </dgm:t>
    </dgm:pt>
    <dgm:pt modelId="{3C5263CC-6EA6-4206-A89E-8AAEF57B3860}" type="parTrans" cxnId="{51F02AEE-EB73-4704-8082-B998FDD6B0D1}">
      <dgm:prSet/>
      <dgm:spPr/>
      <dgm:t>
        <a:bodyPr/>
        <a:lstStyle/>
        <a:p>
          <a:endParaRPr lang="en-US"/>
        </a:p>
      </dgm:t>
    </dgm:pt>
    <dgm:pt modelId="{66927170-E538-41AA-B7AA-D27CC457F930}" type="sibTrans" cxnId="{51F02AEE-EB73-4704-8082-B998FDD6B0D1}">
      <dgm:prSet/>
      <dgm:spPr/>
      <dgm:t>
        <a:bodyPr/>
        <a:lstStyle/>
        <a:p>
          <a:endParaRPr lang="en-US"/>
        </a:p>
      </dgm:t>
    </dgm:pt>
    <dgm:pt modelId="{A4F51EA7-65E8-43B3-B238-08252FFBC562}">
      <dgm:prSet/>
      <dgm:spPr/>
      <dgm:t>
        <a:bodyPr/>
        <a:lstStyle/>
        <a:p>
          <a:r>
            <a:rPr lang="es-CR"/>
            <a:t>Tallado de Datos</a:t>
          </a:r>
          <a:endParaRPr lang="en-US"/>
        </a:p>
      </dgm:t>
    </dgm:pt>
    <dgm:pt modelId="{4EC539C8-AFA8-4A78-AF8C-3ABFB0124457}" type="parTrans" cxnId="{17E66528-5452-46EB-A80B-1C5E6EEF80C9}">
      <dgm:prSet/>
      <dgm:spPr/>
      <dgm:t>
        <a:bodyPr/>
        <a:lstStyle/>
        <a:p>
          <a:endParaRPr lang="en-US"/>
        </a:p>
      </dgm:t>
    </dgm:pt>
    <dgm:pt modelId="{B9695022-EC43-4255-A3C0-F631622FFE67}" type="sibTrans" cxnId="{17E66528-5452-46EB-A80B-1C5E6EEF80C9}">
      <dgm:prSet/>
      <dgm:spPr/>
      <dgm:t>
        <a:bodyPr/>
        <a:lstStyle/>
        <a:p>
          <a:endParaRPr lang="en-US"/>
        </a:p>
      </dgm:t>
    </dgm:pt>
    <dgm:pt modelId="{BF8D150E-6406-459A-AFB7-3D5D55E10C5F}">
      <dgm:prSet/>
      <dgm:spPr/>
      <dgm:t>
        <a:bodyPr/>
        <a:lstStyle/>
        <a:p>
          <a:r>
            <a:rPr lang="es-CR"/>
            <a:t>Análisis de Línea de Tiempo</a:t>
          </a:r>
          <a:endParaRPr lang="en-US"/>
        </a:p>
      </dgm:t>
    </dgm:pt>
    <dgm:pt modelId="{3D562757-2C35-4350-9F23-0132852ADE99}" type="parTrans" cxnId="{DDE231B4-696B-4350-9FCD-AE65576C24EF}">
      <dgm:prSet/>
      <dgm:spPr/>
      <dgm:t>
        <a:bodyPr/>
        <a:lstStyle/>
        <a:p>
          <a:endParaRPr lang="en-US"/>
        </a:p>
      </dgm:t>
    </dgm:pt>
    <dgm:pt modelId="{544A4B95-5CF6-47E7-A127-C21477C830EE}" type="sibTrans" cxnId="{DDE231B4-696B-4350-9FCD-AE65576C24EF}">
      <dgm:prSet/>
      <dgm:spPr/>
      <dgm:t>
        <a:bodyPr/>
        <a:lstStyle/>
        <a:p>
          <a:endParaRPr lang="en-US"/>
        </a:p>
      </dgm:t>
    </dgm:pt>
    <dgm:pt modelId="{EDE6406F-1483-4AC5-8552-E0F12F0D627C}">
      <dgm:prSet/>
      <dgm:spPr/>
      <dgm:t>
        <a:bodyPr/>
        <a:lstStyle/>
        <a:p>
          <a:r>
            <a:rPr lang="es-CR"/>
            <a:t>Análisis Forense de Datos en Vivo</a:t>
          </a:r>
          <a:endParaRPr lang="en-US"/>
        </a:p>
      </dgm:t>
    </dgm:pt>
    <dgm:pt modelId="{831EDEBD-C361-4925-8F0A-2E0B875F0AE8}" type="parTrans" cxnId="{F4940C5C-1F35-4A67-BAE7-E27FB44A6D67}">
      <dgm:prSet/>
      <dgm:spPr/>
      <dgm:t>
        <a:bodyPr/>
        <a:lstStyle/>
        <a:p>
          <a:endParaRPr lang="en-US"/>
        </a:p>
      </dgm:t>
    </dgm:pt>
    <dgm:pt modelId="{6BEED409-7EF8-4BEF-A294-75BA22395ED9}" type="sibTrans" cxnId="{F4940C5C-1F35-4A67-BAE7-E27FB44A6D67}">
      <dgm:prSet/>
      <dgm:spPr/>
      <dgm:t>
        <a:bodyPr/>
        <a:lstStyle/>
        <a:p>
          <a:endParaRPr lang="en-US"/>
        </a:p>
      </dgm:t>
    </dgm:pt>
    <dgm:pt modelId="{DF6BF171-75A8-4F12-962B-AE1B153EC183}">
      <dgm:prSet/>
      <dgm:spPr/>
      <dgm:t>
        <a:bodyPr/>
        <a:lstStyle/>
        <a:p>
          <a:r>
            <a:rPr lang="es-CR"/>
            <a:t>Detección y análisis de Esteganografía</a:t>
          </a:r>
          <a:r>
            <a:rPr lang="es-MX"/>
            <a:t>		</a:t>
          </a:r>
          <a:endParaRPr lang="en-US"/>
        </a:p>
      </dgm:t>
    </dgm:pt>
    <dgm:pt modelId="{7A20AE2D-DCFA-4961-A2EF-D4F38E20D43A}" type="parTrans" cxnId="{767D7688-247C-440D-994C-12C6592ED48F}">
      <dgm:prSet/>
      <dgm:spPr/>
      <dgm:t>
        <a:bodyPr/>
        <a:lstStyle/>
        <a:p>
          <a:endParaRPr lang="en-US"/>
        </a:p>
      </dgm:t>
    </dgm:pt>
    <dgm:pt modelId="{60289CAA-7406-4543-9C8E-749B8EBD5093}" type="sibTrans" cxnId="{767D7688-247C-440D-994C-12C6592ED48F}">
      <dgm:prSet/>
      <dgm:spPr/>
      <dgm:t>
        <a:bodyPr/>
        <a:lstStyle/>
        <a:p>
          <a:endParaRPr lang="en-US"/>
        </a:p>
      </dgm:t>
    </dgm:pt>
    <dgm:pt modelId="{0AA29B8F-D7D6-4299-8955-A1D54CA3920A}" type="pres">
      <dgm:prSet presAssocID="{765AA14A-2C14-4F57-BC3C-40CE262BA397}" presName="root" presStyleCnt="0">
        <dgm:presLayoutVars>
          <dgm:dir/>
          <dgm:resizeHandles val="exact"/>
        </dgm:presLayoutVars>
      </dgm:prSet>
      <dgm:spPr/>
    </dgm:pt>
    <dgm:pt modelId="{07A2A184-81AB-47F8-8B3D-E13CCD9B6287}" type="pres">
      <dgm:prSet presAssocID="{71137223-7ED1-41BC-8402-4B8A29D4F085}" presName="compNode" presStyleCnt="0"/>
      <dgm:spPr/>
    </dgm:pt>
    <dgm:pt modelId="{57D6F1B2-074C-4771-8EA1-FDA5008C6DBD}" type="pres">
      <dgm:prSet presAssocID="{71137223-7ED1-41BC-8402-4B8A29D4F085}" presName="bgRect" presStyleLbl="bgShp" presStyleIdx="0" presStyleCnt="5"/>
      <dgm:spPr/>
    </dgm:pt>
    <dgm:pt modelId="{B512C74A-C345-4332-94D5-F2761AEA8FB7}" type="pres">
      <dgm:prSet presAssocID="{71137223-7ED1-41BC-8402-4B8A29D4F08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588D5DD7-731E-4332-9F39-16FBBE51E6BA}" type="pres">
      <dgm:prSet presAssocID="{71137223-7ED1-41BC-8402-4B8A29D4F085}" presName="spaceRect" presStyleCnt="0"/>
      <dgm:spPr/>
    </dgm:pt>
    <dgm:pt modelId="{92FB3EAC-85EE-49C3-9646-34B81116319F}" type="pres">
      <dgm:prSet presAssocID="{71137223-7ED1-41BC-8402-4B8A29D4F085}" presName="parTx" presStyleLbl="revTx" presStyleIdx="0" presStyleCnt="5">
        <dgm:presLayoutVars>
          <dgm:chMax val="0"/>
          <dgm:chPref val="0"/>
        </dgm:presLayoutVars>
      </dgm:prSet>
      <dgm:spPr/>
    </dgm:pt>
    <dgm:pt modelId="{F5BF33B3-63DA-4A61-B6AB-BC36E149C019}" type="pres">
      <dgm:prSet presAssocID="{66927170-E538-41AA-B7AA-D27CC457F930}" presName="sibTrans" presStyleCnt="0"/>
      <dgm:spPr/>
    </dgm:pt>
    <dgm:pt modelId="{45D82059-795D-401A-83B6-9235BC490347}" type="pres">
      <dgm:prSet presAssocID="{A4F51EA7-65E8-43B3-B238-08252FFBC562}" presName="compNode" presStyleCnt="0"/>
      <dgm:spPr/>
    </dgm:pt>
    <dgm:pt modelId="{BCE116C4-C0E2-4238-8CC2-BA4237247605}" type="pres">
      <dgm:prSet presAssocID="{A4F51EA7-65E8-43B3-B238-08252FFBC562}" presName="bgRect" presStyleLbl="bgShp" presStyleIdx="1" presStyleCnt="5"/>
      <dgm:spPr/>
    </dgm:pt>
    <dgm:pt modelId="{9E513E59-39F1-41A9-B056-33BD19F34E51}" type="pres">
      <dgm:prSet presAssocID="{A4F51EA7-65E8-43B3-B238-08252FFBC56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abaza"/>
        </a:ext>
      </dgm:extLst>
    </dgm:pt>
    <dgm:pt modelId="{E4485C2C-9CFA-484D-B035-C40C8558E166}" type="pres">
      <dgm:prSet presAssocID="{A4F51EA7-65E8-43B3-B238-08252FFBC562}" presName="spaceRect" presStyleCnt="0"/>
      <dgm:spPr/>
    </dgm:pt>
    <dgm:pt modelId="{63C14CB6-7BB0-4E2A-9B83-73F2F91BDE82}" type="pres">
      <dgm:prSet presAssocID="{A4F51EA7-65E8-43B3-B238-08252FFBC562}" presName="parTx" presStyleLbl="revTx" presStyleIdx="1" presStyleCnt="5">
        <dgm:presLayoutVars>
          <dgm:chMax val="0"/>
          <dgm:chPref val="0"/>
        </dgm:presLayoutVars>
      </dgm:prSet>
      <dgm:spPr/>
    </dgm:pt>
    <dgm:pt modelId="{A3CB3BDF-2D65-4592-9922-721081DBB0A1}" type="pres">
      <dgm:prSet presAssocID="{B9695022-EC43-4255-A3C0-F631622FFE67}" presName="sibTrans" presStyleCnt="0"/>
      <dgm:spPr/>
    </dgm:pt>
    <dgm:pt modelId="{558B7305-2BF8-47F2-AF35-D74CB7A6E09B}" type="pres">
      <dgm:prSet presAssocID="{BF8D150E-6406-459A-AFB7-3D5D55E10C5F}" presName="compNode" presStyleCnt="0"/>
      <dgm:spPr/>
    </dgm:pt>
    <dgm:pt modelId="{04040C1F-2F35-49DA-96CC-58533DD1D01F}" type="pres">
      <dgm:prSet presAssocID="{BF8D150E-6406-459A-AFB7-3D5D55E10C5F}" presName="bgRect" presStyleLbl="bgShp" presStyleIdx="2" presStyleCnt="5"/>
      <dgm:spPr/>
    </dgm:pt>
    <dgm:pt modelId="{EE41E926-262F-4AAC-8843-B2706AEA1CDD}" type="pres">
      <dgm:prSet presAssocID="{BF8D150E-6406-459A-AFB7-3D5D55E10C5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45822732-79B3-425C-878D-1A6CDAB5C71A}" type="pres">
      <dgm:prSet presAssocID="{BF8D150E-6406-459A-AFB7-3D5D55E10C5F}" presName="spaceRect" presStyleCnt="0"/>
      <dgm:spPr/>
    </dgm:pt>
    <dgm:pt modelId="{B448DD55-158F-40CA-89A2-FDB9A377076A}" type="pres">
      <dgm:prSet presAssocID="{BF8D150E-6406-459A-AFB7-3D5D55E10C5F}" presName="parTx" presStyleLbl="revTx" presStyleIdx="2" presStyleCnt="5">
        <dgm:presLayoutVars>
          <dgm:chMax val="0"/>
          <dgm:chPref val="0"/>
        </dgm:presLayoutVars>
      </dgm:prSet>
      <dgm:spPr/>
    </dgm:pt>
    <dgm:pt modelId="{9D213AD3-87E1-404E-A6A8-782C077E45BA}" type="pres">
      <dgm:prSet presAssocID="{544A4B95-5CF6-47E7-A127-C21477C830EE}" presName="sibTrans" presStyleCnt="0"/>
      <dgm:spPr/>
    </dgm:pt>
    <dgm:pt modelId="{EABC3AF6-A307-4984-B86A-DEED6F2DDB8C}" type="pres">
      <dgm:prSet presAssocID="{EDE6406F-1483-4AC5-8552-E0F12F0D627C}" presName="compNode" presStyleCnt="0"/>
      <dgm:spPr/>
    </dgm:pt>
    <dgm:pt modelId="{24B1A2FA-58E3-43FF-BC34-5A5DF4A342F1}" type="pres">
      <dgm:prSet presAssocID="{EDE6406F-1483-4AC5-8552-E0F12F0D627C}" presName="bgRect" presStyleLbl="bgShp" presStyleIdx="3" presStyleCnt="5"/>
      <dgm:spPr/>
    </dgm:pt>
    <dgm:pt modelId="{9AE4C8F6-9744-4F0C-B935-3A6BE8C6FFCA}" type="pres">
      <dgm:prSet presAssocID="{EDE6406F-1483-4AC5-8552-E0F12F0D627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io"/>
        </a:ext>
      </dgm:extLst>
    </dgm:pt>
    <dgm:pt modelId="{F65FF557-814C-4A79-A4A0-82562EC4166C}" type="pres">
      <dgm:prSet presAssocID="{EDE6406F-1483-4AC5-8552-E0F12F0D627C}" presName="spaceRect" presStyleCnt="0"/>
      <dgm:spPr/>
    </dgm:pt>
    <dgm:pt modelId="{65C177CD-6F23-44EF-A728-E23BC9E40BC1}" type="pres">
      <dgm:prSet presAssocID="{EDE6406F-1483-4AC5-8552-E0F12F0D627C}" presName="parTx" presStyleLbl="revTx" presStyleIdx="3" presStyleCnt="5">
        <dgm:presLayoutVars>
          <dgm:chMax val="0"/>
          <dgm:chPref val="0"/>
        </dgm:presLayoutVars>
      </dgm:prSet>
      <dgm:spPr/>
    </dgm:pt>
    <dgm:pt modelId="{80F0E0A3-6D16-4A1D-89C7-3D7D080FBF2E}" type="pres">
      <dgm:prSet presAssocID="{6BEED409-7EF8-4BEF-A294-75BA22395ED9}" presName="sibTrans" presStyleCnt="0"/>
      <dgm:spPr/>
    </dgm:pt>
    <dgm:pt modelId="{1D227483-C5EF-467D-8A89-D4CD0747970A}" type="pres">
      <dgm:prSet presAssocID="{DF6BF171-75A8-4F12-962B-AE1B153EC183}" presName="compNode" presStyleCnt="0"/>
      <dgm:spPr/>
    </dgm:pt>
    <dgm:pt modelId="{9716D156-990D-47F0-925F-5C87A5BD4634}" type="pres">
      <dgm:prSet presAssocID="{DF6BF171-75A8-4F12-962B-AE1B153EC183}" presName="bgRect" presStyleLbl="bgShp" presStyleIdx="4" presStyleCnt="5"/>
      <dgm:spPr/>
    </dgm:pt>
    <dgm:pt modelId="{24563E0B-FD92-4DB2-B0E9-A38A78ABE2DA}" type="pres">
      <dgm:prSet presAssocID="{DF6BF171-75A8-4F12-962B-AE1B153EC18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E42582E-1E66-4606-9091-9EFDD8E18163}" type="pres">
      <dgm:prSet presAssocID="{DF6BF171-75A8-4F12-962B-AE1B153EC183}" presName="spaceRect" presStyleCnt="0"/>
      <dgm:spPr/>
    </dgm:pt>
    <dgm:pt modelId="{69634E29-EABF-4F00-8247-1C83D0D20FFA}" type="pres">
      <dgm:prSet presAssocID="{DF6BF171-75A8-4F12-962B-AE1B153EC18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7E66528-5452-46EB-A80B-1C5E6EEF80C9}" srcId="{765AA14A-2C14-4F57-BC3C-40CE262BA397}" destId="{A4F51EA7-65E8-43B3-B238-08252FFBC562}" srcOrd="1" destOrd="0" parTransId="{4EC539C8-AFA8-4A78-AF8C-3ABFB0124457}" sibTransId="{B9695022-EC43-4255-A3C0-F631622FFE67}"/>
    <dgm:cxn modelId="{F4940C5C-1F35-4A67-BAE7-E27FB44A6D67}" srcId="{765AA14A-2C14-4F57-BC3C-40CE262BA397}" destId="{EDE6406F-1483-4AC5-8552-E0F12F0D627C}" srcOrd="3" destOrd="0" parTransId="{831EDEBD-C361-4925-8F0A-2E0B875F0AE8}" sibTransId="{6BEED409-7EF8-4BEF-A294-75BA22395ED9}"/>
    <dgm:cxn modelId="{9936436F-4AC6-481C-A551-FEA2DAB29F0C}" type="presOf" srcId="{EDE6406F-1483-4AC5-8552-E0F12F0D627C}" destId="{65C177CD-6F23-44EF-A728-E23BC9E40BC1}" srcOrd="0" destOrd="0" presId="urn:microsoft.com/office/officeart/2018/2/layout/IconVerticalSolidList"/>
    <dgm:cxn modelId="{767D7688-247C-440D-994C-12C6592ED48F}" srcId="{765AA14A-2C14-4F57-BC3C-40CE262BA397}" destId="{DF6BF171-75A8-4F12-962B-AE1B153EC183}" srcOrd="4" destOrd="0" parTransId="{7A20AE2D-DCFA-4961-A2EF-D4F38E20D43A}" sibTransId="{60289CAA-7406-4543-9C8E-749B8EBD5093}"/>
    <dgm:cxn modelId="{B9D4549C-16FA-4E7B-BEC5-57E72477BD37}" type="presOf" srcId="{BF8D150E-6406-459A-AFB7-3D5D55E10C5F}" destId="{B448DD55-158F-40CA-89A2-FDB9A377076A}" srcOrd="0" destOrd="0" presId="urn:microsoft.com/office/officeart/2018/2/layout/IconVerticalSolidList"/>
    <dgm:cxn modelId="{E041E5A7-798D-4842-B4C4-AF90D3E7C115}" type="presOf" srcId="{DF6BF171-75A8-4F12-962B-AE1B153EC183}" destId="{69634E29-EABF-4F00-8247-1C83D0D20FFA}" srcOrd="0" destOrd="0" presId="urn:microsoft.com/office/officeart/2018/2/layout/IconVerticalSolidList"/>
    <dgm:cxn modelId="{45A489A8-D780-4195-A2C5-BD86338EFBCB}" type="presOf" srcId="{765AA14A-2C14-4F57-BC3C-40CE262BA397}" destId="{0AA29B8F-D7D6-4299-8955-A1D54CA3920A}" srcOrd="0" destOrd="0" presId="urn:microsoft.com/office/officeart/2018/2/layout/IconVerticalSolidList"/>
    <dgm:cxn modelId="{DDE231B4-696B-4350-9FCD-AE65576C24EF}" srcId="{765AA14A-2C14-4F57-BC3C-40CE262BA397}" destId="{BF8D150E-6406-459A-AFB7-3D5D55E10C5F}" srcOrd="2" destOrd="0" parTransId="{3D562757-2C35-4350-9F23-0132852ADE99}" sibTransId="{544A4B95-5CF6-47E7-A127-C21477C830EE}"/>
    <dgm:cxn modelId="{BC630AC2-5226-480E-8A71-451FD563B6C0}" type="presOf" srcId="{A4F51EA7-65E8-43B3-B238-08252FFBC562}" destId="{63C14CB6-7BB0-4E2A-9B83-73F2F91BDE82}" srcOrd="0" destOrd="0" presId="urn:microsoft.com/office/officeart/2018/2/layout/IconVerticalSolidList"/>
    <dgm:cxn modelId="{6F0712E0-8519-4553-939D-356FC4F81F63}" type="presOf" srcId="{71137223-7ED1-41BC-8402-4B8A29D4F085}" destId="{92FB3EAC-85EE-49C3-9646-34B81116319F}" srcOrd="0" destOrd="0" presId="urn:microsoft.com/office/officeart/2018/2/layout/IconVerticalSolidList"/>
    <dgm:cxn modelId="{51F02AEE-EB73-4704-8082-B998FDD6B0D1}" srcId="{765AA14A-2C14-4F57-BC3C-40CE262BA397}" destId="{71137223-7ED1-41BC-8402-4B8A29D4F085}" srcOrd="0" destOrd="0" parTransId="{3C5263CC-6EA6-4206-A89E-8AAEF57B3860}" sibTransId="{66927170-E538-41AA-B7AA-D27CC457F930}"/>
    <dgm:cxn modelId="{CF501D5B-469F-4DF7-8E42-61AEFC1CB5B1}" type="presParOf" srcId="{0AA29B8F-D7D6-4299-8955-A1D54CA3920A}" destId="{07A2A184-81AB-47F8-8B3D-E13CCD9B6287}" srcOrd="0" destOrd="0" presId="urn:microsoft.com/office/officeart/2018/2/layout/IconVerticalSolidList"/>
    <dgm:cxn modelId="{4B1CA756-4D99-4B3C-87AC-8674EC9608C0}" type="presParOf" srcId="{07A2A184-81AB-47F8-8B3D-E13CCD9B6287}" destId="{57D6F1B2-074C-4771-8EA1-FDA5008C6DBD}" srcOrd="0" destOrd="0" presId="urn:microsoft.com/office/officeart/2018/2/layout/IconVerticalSolidList"/>
    <dgm:cxn modelId="{2B6228CD-2DC6-4FE8-9F35-93EA575933D0}" type="presParOf" srcId="{07A2A184-81AB-47F8-8B3D-E13CCD9B6287}" destId="{B512C74A-C345-4332-94D5-F2761AEA8FB7}" srcOrd="1" destOrd="0" presId="urn:microsoft.com/office/officeart/2018/2/layout/IconVerticalSolidList"/>
    <dgm:cxn modelId="{D0C3D10A-66AD-4E16-8193-A746756F99A3}" type="presParOf" srcId="{07A2A184-81AB-47F8-8B3D-E13CCD9B6287}" destId="{588D5DD7-731E-4332-9F39-16FBBE51E6BA}" srcOrd="2" destOrd="0" presId="urn:microsoft.com/office/officeart/2018/2/layout/IconVerticalSolidList"/>
    <dgm:cxn modelId="{5056B601-6EDE-4AE7-9F5C-CC58E8083962}" type="presParOf" srcId="{07A2A184-81AB-47F8-8B3D-E13CCD9B6287}" destId="{92FB3EAC-85EE-49C3-9646-34B81116319F}" srcOrd="3" destOrd="0" presId="urn:microsoft.com/office/officeart/2018/2/layout/IconVerticalSolidList"/>
    <dgm:cxn modelId="{79F0ABE7-7EBE-48D5-9797-CB5E075670A8}" type="presParOf" srcId="{0AA29B8F-D7D6-4299-8955-A1D54CA3920A}" destId="{F5BF33B3-63DA-4A61-B6AB-BC36E149C019}" srcOrd="1" destOrd="0" presId="urn:microsoft.com/office/officeart/2018/2/layout/IconVerticalSolidList"/>
    <dgm:cxn modelId="{CB006C15-7078-450D-8A95-B50EDDC490E1}" type="presParOf" srcId="{0AA29B8F-D7D6-4299-8955-A1D54CA3920A}" destId="{45D82059-795D-401A-83B6-9235BC490347}" srcOrd="2" destOrd="0" presId="urn:microsoft.com/office/officeart/2018/2/layout/IconVerticalSolidList"/>
    <dgm:cxn modelId="{678B771D-7559-4F3C-9050-384BD1B84209}" type="presParOf" srcId="{45D82059-795D-401A-83B6-9235BC490347}" destId="{BCE116C4-C0E2-4238-8CC2-BA4237247605}" srcOrd="0" destOrd="0" presId="urn:microsoft.com/office/officeart/2018/2/layout/IconVerticalSolidList"/>
    <dgm:cxn modelId="{227D6C25-CC91-4AF1-BC4A-D0985B7BF962}" type="presParOf" srcId="{45D82059-795D-401A-83B6-9235BC490347}" destId="{9E513E59-39F1-41A9-B056-33BD19F34E51}" srcOrd="1" destOrd="0" presId="urn:microsoft.com/office/officeart/2018/2/layout/IconVerticalSolidList"/>
    <dgm:cxn modelId="{AC8DDBDC-38EC-4272-AB3A-DF1AA1142609}" type="presParOf" srcId="{45D82059-795D-401A-83B6-9235BC490347}" destId="{E4485C2C-9CFA-484D-B035-C40C8558E166}" srcOrd="2" destOrd="0" presId="urn:microsoft.com/office/officeart/2018/2/layout/IconVerticalSolidList"/>
    <dgm:cxn modelId="{AE9CDB78-5559-43FE-8E9C-B11EB2037415}" type="presParOf" srcId="{45D82059-795D-401A-83B6-9235BC490347}" destId="{63C14CB6-7BB0-4E2A-9B83-73F2F91BDE82}" srcOrd="3" destOrd="0" presId="urn:microsoft.com/office/officeart/2018/2/layout/IconVerticalSolidList"/>
    <dgm:cxn modelId="{52DB848D-19DD-469C-B49C-D56895C86295}" type="presParOf" srcId="{0AA29B8F-D7D6-4299-8955-A1D54CA3920A}" destId="{A3CB3BDF-2D65-4592-9922-721081DBB0A1}" srcOrd="3" destOrd="0" presId="urn:microsoft.com/office/officeart/2018/2/layout/IconVerticalSolidList"/>
    <dgm:cxn modelId="{64661475-C420-4AA7-BC5C-700F2B3147A2}" type="presParOf" srcId="{0AA29B8F-D7D6-4299-8955-A1D54CA3920A}" destId="{558B7305-2BF8-47F2-AF35-D74CB7A6E09B}" srcOrd="4" destOrd="0" presId="urn:microsoft.com/office/officeart/2018/2/layout/IconVerticalSolidList"/>
    <dgm:cxn modelId="{5807B19B-185C-476C-9C3F-3607F6C9B0E8}" type="presParOf" srcId="{558B7305-2BF8-47F2-AF35-D74CB7A6E09B}" destId="{04040C1F-2F35-49DA-96CC-58533DD1D01F}" srcOrd="0" destOrd="0" presId="urn:microsoft.com/office/officeart/2018/2/layout/IconVerticalSolidList"/>
    <dgm:cxn modelId="{CB91DDFE-8851-4116-AD6C-DF2ACDF5C2ED}" type="presParOf" srcId="{558B7305-2BF8-47F2-AF35-D74CB7A6E09B}" destId="{EE41E926-262F-4AAC-8843-B2706AEA1CDD}" srcOrd="1" destOrd="0" presId="urn:microsoft.com/office/officeart/2018/2/layout/IconVerticalSolidList"/>
    <dgm:cxn modelId="{894E0124-EAB9-427A-8171-AB53A081535A}" type="presParOf" srcId="{558B7305-2BF8-47F2-AF35-D74CB7A6E09B}" destId="{45822732-79B3-425C-878D-1A6CDAB5C71A}" srcOrd="2" destOrd="0" presId="urn:microsoft.com/office/officeart/2018/2/layout/IconVerticalSolidList"/>
    <dgm:cxn modelId="{AFBC6316-793F-46DB-9572-956CCD4A8DE2}" type="presParOf" srcId="{558B7305-2BF8-47F2-AF35-D74CB7A6E09B}" destId="{B448DD55-158F-40CA-89A2-FDB9A377076A}" srcOrd="3" destOrd="0" presId="urn:microsoft.com/office/officeart/2018/2/layout/IconVerticalSolidList"/>
    <dgm:cxn modelId="{129D3B84-BB1A-4FCA-9E92-DDCA240040A4}" type="presParOf" srcId="{0AA29B8F-D7D6-4299-8955-A1D54CA3920A}" destId="{9D213AD3-87E1-404E-A6A8-782C077E45BA}" srcOrd="5" destOrd="0" presId="urn:microsoft.com/office/officeart/2018/2/layout/IconVerticalSolidList"/>
    <dgm:cxn modelId="{AFD5C560-ADE9-4BAE-AAE9-C7857D1094CF}" type="presParOf" srcId="{0AA29B8F-D7D6-4299-8955-A1D54CA3920A}" destId="{EABC3AF6-A307-4984-B86A-DEED6F2DDB8C}" srcOrd="6" destOrd="0" presId="urn:microsoft.com/office/officeart/2018/2/layout/IconVerticalSolidList"/>
    <dgm:cxn modelId="{BCDF42CB-49CE-40C2-8268-D61315725A68}" type="presParOf" srcId="{EABC3AF6-A307-4984-B86A-DEED6F2DDB8C}" destId="{24B1A2FA-58E3-43FF-BC34-5A5DF4A342F1}" srcOrd="0" destOrd="0" presId="urn:microsoft.com/office/officeart/2018/2/layout/IconVerticalSolidList"/>
    <dgm:cxn modelId="{F03E7E89-0C02-49D5-87A3-0B64841F82F3}" type="presParOf" srcId="{EABC3AF6-A307-4984-B86A-DEED6F2DDB8C}" destId="{9AE4C8F6-9744-4F0C-B935-3A6BE8C6FFCA}" srcOrd="1" destOrd="0" presId="urn:microsoft.com/office/officeart/2018/2/layout/IconVerticalSolidList"/>
    <dgm:cxn modelId="{E9AF86D2-8DB3-4DC3-A6D4-4E393C14726D}" type="presParOf" srcId="{EABC3AF6-A307-4984-B86A-DEED6F2DDB8C}" destId="{F65FF557-814C-4A79-A4A0-82562EC4166C}" srcOrd="2" destOrd="0" presId="urn:microsoft.com/office/officeart/2018/2/layout/IconVerticalSolidList"/>
    <dgm:cxn modelId="{CA4D19DB-061A-4EA9-9C8B-C7BE2508E18C}" type="presParOf" srcId="{EABC3AF6-A307-4984-B86A-DEED6F2DDB8C}" destId="{65C177CD-6F23-44EF-A728-E23BC9E40BC1}" srcOrd="3" destOrd="0" presId="urn:microsoft.com/office/officeart/2018/2/layout/IconVerticalSolidList"/>
    <dgm:cxn modelId="{F90D0929-96D3-47F8-AD33-E5FD24FC64B8}" type="presParOf" srcId="{0AA29B8F-D7D6-4299-8955-A1D54CA3920A}" destId="{80F0E0A3-6D16-4A1D-89C7-3D7D080FBF2E}" srcOrd="7" destOrd="0" presId="urn:microsoft.com/office/officeart/2018/2/layout/IconVerticalSolidList"/>
    <dgm:cxn modelId="{1CB41DAE-9788-49C8-A9CA-BEF0DE0C8BE7}" type="presParOf" srcId="{0AA29B8F-D7D6-4299-8955-A1D54CA3920A}" destId="{1D227483-C5EF-467D-8A89-D4CD0747970A}" srcOrd="8" destOrd="0" presId="urn:microsoft.com/office/officeart/2018/2/layout/IconVerticalSolidList"/>
    <dgm:cxn modelId="{46721E4D-4F2F-4F12-B19C-B87C41F7582D}" type="presParOf" srcId="{1D227483-C5EF-467D-8A89-D4CD0747970A}" destId="{9716D156-990D-47F0-925F-5C87A5BD4634}" srcOrd="0" destOrd="0" presId="urn:microsoft.com/office/officeart/2018/2/layout/IconVerticalSolidList"/>
    <dgm:cxn modelId="{EC5222DC-C869-4216-B91A-0A6E904E52C1}" type="presParOf" srcId="{1D227483-C5EF-467D-8A89-D4CD0747970A}" destId="{24563E0B-FD92-4DB2-B0E9-A38A78ABE2DA}" srcOrd="1" destOrd="0" presId="urn:microsoft.com/office/officeart/2018/2/layout/IconVerticalSolidList"/>
    <dgm:cxn modelId="{FA74B3A8-2F5A-4FCC-B1CF-9D7AEA05A721}" type="presParOf" srcId="{1D227483-C5EF-467D-8A89-D4CD0747970A}" destId="{BE42582E-1E66-4606-9091-9EFDD8E18163}" srcOrd="2" destOrd="0" presId="urn:microsoft.com/office/officeart/2018/2/layout/IconVerticalSolidList"/>
    <dgm:cxn modelId="{C9002E6E-3055-4DCF-99EE-B62C8CEC0BCA}" type="presParOf" srcId="{1D227483-C5EF-467D-8A89-D4CD0747970A}" destId="{69634E29-EABF-4F00-8247-1C83D0D20F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5BE540-8BC4-40A8-9F0C-991316876E6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D67FF2F-1D3F-4D22-A97F-92B7153826AD}">
      <dgm:prSet/>
      <dgm:spPr/>
      <dgm:t>
        <a:bodyPr/>
        <a:lstStyle/>
        <a:p>
          <a:r>
            <a:rPr lang="es-CR"/>
            <a:t>Asegura la validez de la evidencia digital mediante procedimientos controlados que garantizan su autenticidad e integridad.</a:t>
          </a:r>
          <a:endParaRPr lang="en-US"/>
        </a:p>
      </dgm:t>
    </dgm:pt>
    <dgm:pt modelId="{3F1EFF52-2C3C-4313-BE9E-F6FBC286B546}" type="parTrans" cxnId="{4A50EE01-DC91-4515-8681-E574A7817CA1}">
      <dgm:prSet/>
      <dgm:spPr/>
      <dgm:t>
        <a:bodyPr/>
        <a:lstStyle/>
        <a:p>
          <a:endParaRPr lang="en-US"/>
        </a:p>
      </dgm:t>
    </dgm:pt>
    <dgm:pt modelId="{63DAED05-E5CC-46A7-AC0E-2983ACC6F76D}" type="sibTrans" cxnId="{4A50EE01-DC91-4515-8681-E574A7817CA1}">
      <dgm:prSet/>
      <dgm:spPr/>
      <dgm:t>
        <a:bodyPr/>
        <a:lstStyle/>
        <a:p>
          <a:endParaRPr lang="en-US"/>
        </a:p>
      </dgm:t>
    </dgm:pt>
    <dgm:pt modelId="{8C0EC1C5-632C-4E22-A944-3F39B26D9F51}">
      <dgm:prSet/>
      <dgm:spPr/>
      <dgm:t>
        <a:bodyPr/>
        <a:lstStyle/>
        <a:p>
          <a:r>
            <a:rPr lang="es-CR"/>
            <a:t>Permite reconstruir los hechos de un incidente informático, determinando con precisión qué ocurrió, cuándo, cómo y quién estuvo involucrado.</a:t>
          </a:r>
          <a:endParaRPr lang="en-US"/>
        </a:p>
      </dgm:t>
    </dgm:pt>
    <dgm:pt modelId="{452CF5D3-79CC-4D95-97AD-C380D1FC6932}" type="parTrans" cxnId="{3B9A14EF-1526-4A08-A38F-73C972CEBFCB}">
      <dgm:prSet/>
      <dgm:spPr/>
      <dgm:t>
        <a:bodyPr/>
        <a:lstStyle/>
        <a:p>
          <a:endParaRPr lang="en-US"/>
        </a:p>
      </dgm:t>
    </dgm:pt>
    <dgm:pt modelId="{0A755833-D9A0-4AEC-A166-91D9C0F314AD}" type="sibTrans" cxnId="{3B9A14EF-1526-4A08-A38F-73C972CEBFCB}">
      <dgm:prSet/>
      <dgm:spPr/>
      <dgm:t>
        <a:bodyPr/>
        <a:lstStyle/>
        <a:p>
          <a:endParaRPr lang="en-US"/>
        </a:p>
      </dgm:t>
    </dgm:pt>
    <dgm:pt modelId="{1E807AAE-AF5C-4D5C-A60B-E73971023357}">
      <dgm:prSet/>
      <dgm:spPr/>
      <dgm:t>
        <a:bodyPr/>
        <a:lstStyle/>
        <a:p>
          <a:r>
            <a:rPr lang="es-CR"/>
            <a:t>Fortalece la respuesta ante incidentes, proporcionando información objetiva que respalda la toma de decisiones técnicas, legales y disciplinarias.</a:t>
          </a:r>
          <a:endParaRPr lang="en-US"/>
        </a:p>
      </dgm:t>
    </dgm:pt>
    <dgm:pt modelId="{53F98BA2-FD0C-4C73-B39A-778DEA3296AE}" type="parTrans" cxnId="{C63577F6-CFF5-4C1F-8E0B-884CE0DDAB3E}">
      <dgm:prSet/>
      <dgm:spPr/>
      <dgm:t>
        <a:bodyPr/>
        <a:lstStyle/>
        <a:p>
          <a:endParaRPr lang="en-US"/>
        </a:p>
      </dgm:t>
    </dgm:pt>
    <dgm:pt modelId="{3C9963D7-00F0-403C-BD46-C444A9171F44}" type="sibTrans" cxnId="{C63577F6-CFF5-4C1F-8E0B-884CE0DDAB3E}">
      <dgm:prSet/>
      <dgm:spPr/>
      <dgm:t>
        <a:bodyPr/>
        <a:lstStyle/>
        <a:p>
          <a:endParaRPr lang="en-US"/>
        </a:p>
      </dgm:t>
    </dgm:pt>
    <dgm:pt modelId="{716D8A8A-4A57-4DC7-B6B1-787A1F086644}">
      <dgm:prSet/>
      <dgm:spPr/>
      <dgm:t>
        <a:bodyPr/>
        <a:lstStyle/>
        <a:p>
          <a:r>
            <a:rPr lang="es-CR"/>
            <a:t>Previene futuros incidentes, ya que los resultados de la auditoría revelan vulnerabilidades y brechas que deben corregirse.</a:t>
          </a:r>
          <a:endParaRPr lang="en-US"/>
        </a:p>
      </dgm:t>
    </dgm:pt>
    <dgm:pt modelId="{69F54969-88CF-4CC7-AAFF-ECEF205C6038}" type="parTrans" cxnId="{16DA952B-E59D-4EED-A6F0-F9BCB9D757E7}">
      <dgm:prSet/>
      <dgm:spPr/>
      <dgm:t>
        <a:bodyPr/>
        <a:lstStyle/>
        <a:p>
          <a:endParaRPr lang="en-US"/>
        </a:p>
      </dgm:t>
    </dgm:pt>
    <dgm:pt modelId="{AA2A28CC-ED30-4DC5-90AF-F4E51F46DEC8}" type="sibTrans" cxnId="{16DA952B-E59D-4EED-A6F0-F9BCB9D757E7}">
      <dgm:prSet/>
      <dgm:spPr/>
      <dgm:t>
        <a:bodyPr/>
        <a:lstStyle/>
        <a:p>
          <a:endParaRPr lang="en-US"/>
        </a:p>
      </dgm:t>
    </dgm:pt>
    <dgm:pt modelId="{F2422CB1-74D2-4CD3-918D-7F0B5A959CC7}">
      <dgm:prSet/>
      <dgm:spPr/>
      <dgm:t>
        <a:bodyPr/>
        <a:lstStyle/>
        <a:p>
          <a:r>
            <a:rPr lang="es-CR"/>
            <a:t>Sustenta la transparencia institucional, especialmente en entidades públicas que deben rendir cuentas ante la Contraloría General y la ciudadanía.</a:t>
          </a:r>
          <a:endParaRPr lang="en-US"/>
        </a:p>
      </dgm:t>
    </dgm:pt>
    <dgm:pt modelId="{636862D3-901D-4D5D-A701-D535C7523D0A}" type="parTrans" cxnId="{EF3AB7BC-21BE-4B81-B616-ADE76C6957A4}">
      <dgm:prSet/>
      <dgm:spPr/>
      <dgm:t>
        <a:bodyPr/>
        <a:lstStyle/>
        <a:p>
          <a:endParaRPr lang="en-US"/>
        </a:p>
      </dgm:t>
    </dgm:pt>
    <dgm:pt modelId="{247576F7-C030-4F86-B33E-491026FFF1DC}" type="sibTrans" cxnId="{EF3AB7BC-21BE-4B81-B616-ADE76C6957A4}">
      <dgm:prSet/>
      <dgm:spPr/>
      <dgm:t>
        <a:bodyPr/>
        <a:lstStyle/>
        <a:p>
          <a:endParaRPr lang="en-US"/>
        </a:p>
      </dgm:t>
    </dgm:pt>
    <dgm:pt modelId="{C4583E92-94B5-42DE-B15A-2DAC02BDED58}" type="pres">
      <dgm:prSet presAssocID="{AE5BE540-8BC4-40A8-9F0C-991316876E65}" presName="root" presStyleCnt="0">
        <dgm:presLayoutVars>
          <dgm:dir/>
          <dgm:resizeHandles val="exact"/>
        </dgm:presLayoutVars>
      </dgm:prSet>
      <dgm:spPr/>
    </dgm:pt>
    <dgm:pt modelId="{193975C9-0516-4168-8504-5A46F7F4A2AC}" type="pres">
      <dgm:prSet presAssocID="{1D67FF2F-1D3F-4D22-A97F-92B7153826AD}" presName="compNode" presStyleCnt="0"/>
      <dgm:spPr/>
    </dgm:pt>
    <dgm:pt modelId="{AA9CB0F2-8454-4880-8AF6-5D81BC7CEB64}" type="pres">
      <dgm:prSet presAssocID="{1D67FF2F-1D3F-4D22-A97F-92B7153826AD}" presName="bgRect" presStyleLbl="bgShp" presStyleIdx="0" presStyleCnt="5"/>
      <dgm:spPr/>
    </dgm:pt>
    <dgm:pt modelId="{42F6C391-CF1C-4763-94B3-E3DD6D6FEA53}" type="pres">
      <dgm:prSet presAssocID="{1D67FF2F-1D3F-4D22-A97F-92B7153826A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illo de juez"/>
        </a:ext>
      </dgm:extLst>
    </dgm:pt>
    <dgm:pt modelId="{96C3CF54-771A-4A9D-9DCA-B0D9D89C672D}" type="pres">
      <dgm:prSet presAssocID="{1D67FF2F-1D3F-4D22-A97F-92B7153826AD}" presName="spaceRect" presStyleCnt="0"/>
      <dgm:spPr/>
    </dgm:pt>
    <dgm:pt modelId="{DEB30289-DEB0-4502-9113-66F20E3656DE}" type="pres">
      <dgm:prSet presAssocID="{1D67FF2F-1D3F-4D22-A97F-92B7153826AD}" presName="parTx" presStyleLbl="revTx" presStyleIdx="0" presStyleCnt="5">
        <dgm:presLayoutVars>
          <dgm:chMax val="0"/>
          <dgm:chPref val="0"/>
        </dgm:presLayoutVars>
      </dgm:prSet>
      <dgm:spPr/>
    </dgm:pt>
    <dgm:pt modelId="{0BFC4AD5-FB5A-4F05-9B77-B88CDD143FEC}" type="pres">
      <dgm:prSet presAssocID="{63DAED05-E5CC-46A7-AC0E-2983ACC6F76D}" presName="sibTrans" presStyleCnt="0"/>
      <dgm:spPr/>
    </dgm:pt>
    <dgm:pt modelId="{C4045034-C38B-4DF8-8CED-A158D13B2E97}" type="pres">
      <dgm:prSet presAssocID="{8C0EC1C5-632C-4E22-A944-3F39B26D9F51}" presName="compNode" presStyleCnt="0"/>
      <dgm:spPr/>
    </dgm:pt>
    <dgm:pt modelId="{7093D76C-215D-405F-B4FC-516DDD8EEFF9}" type="pres">
      <dgm:prSet presAssocID="{8C0EC1C5-632C-4E22-A944-3F39B26D9F51}" presName="bgRect" presStyleLbl="bgShp" presStyleIdx="1" presStyleCnt="5"/>
      <dgm:spPr/>
    </dgm:pt>
    <dgm:pt modelId="{A1278673-68AD-4BE5-835B-6AD086F7D740}" type="pres">
      <dgm:prSet presAssocID="{8C0EC1C5-632C-4E22-A944-3F39B26D9F5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bjetivo"/>
        </a:ext>
      </dgm:extLst>
    </dgm:pt>
    <dgm:pt modelId="{041902D2-B14D-41A2-812B-A47409FF8D37}" type="pres">
      <dgm:prSet presAssocID="{8C0EC1C5-632C-4E22-A944-3F39B26D9F51}" presName="spaceRect" presStyleCnt="0"/>
      <dgm:spPr/>
    </dgm:pt>
    <dgm:pt modelId="{E6415C67-6E41-487C-A533-EE2B4E0C99DB}" type="pres">
      <dgm:prSet presAssocID="{8C0EC1C5-632C-4E22-A944-3F39B26D9F51}" presName="parTx" presStyleLbl="revTx" presStyleIdx="1" presStyleCnt="5">
        <dgm:presLayoutVars>
          <dgm:chMax val="0"/>
          <dgm:chPref val="0"/>
        </dgm:presLayoutVars>
      </dgm:prSet>
      <dgm:spPr/>
    </dgm:pt>
    <dgm:pt modelId="{61FF2898-690A-4008-A729-2515A4FE2465}" type="pres">
      <dgm:prSet presAssocID="{0A755833-D9A0-4AEC-A166-91D9C0F314AD}" presName="sibTrans" presStyleCnt="0"/>
      <dgm:spPr/>
    </dgm:pt>
    <dgm:pt modelId="{A1A487A4-7193-4933-947B-7E522A761744}" type="pres">
      <dgm:prSet presAssocID="{1E807AAE-AF5C-4D5C-A60B-E73971023357}" presName="compNode" presStyleCnt="0"/>
      <dgm:spPr/>
    </dgm:pt>
    <dgm:pt modelId="{A7AF8CA8-D51E-4BB3-BA71-9DFB11903589}" type="pres">
      <dgm:prSet presAssocID="{1E807AAE-AF5C-4D5C-A60B-E73971023357}" presName="bgRect" presStyleLbl="bgShp" presStyleIdx="2" presStyleCnt="5"/>
      <dgm:spPr/>
    </dgm:pt>
    <dgm:pt modelId="{E7A3A341-B06A-4E54-A7E9-80A493A6B413}" type="pres">
      <dgm:prSet presAssocID="{1E807AAE-AF5C-4D5C-A60B-E7397102335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724674C1-94F5-4AF7-B6AD-1D6D4D6FD5BB}" type="pres">
      <dgm:prSet presAssocID="{1E807AAE-AF5C-4D5C-A60B-E73971023357}" presName="spaceRect" presStyleCnt="0"/>
      <dgm:spPr/>
    </dgm:pt>
    <dgm:pt modelId="{36B464D3-8F0D-4980-9DFA-6971EC6D8E43}" type="pres">
      <dgm:prSet presAssocID="{1E807AAE-AF5C-4D5C-A60B-E73971023357}" presName="parTx" presStyleLbl="revTx" presStyleIdx="2" presStyleCnt="5">
        <dgm:presLayoutVars>
          <dgm:chMax val="0"/>
          <dgm:chPref val="0"/>
        </dgm:presLayoutVars>
      </dgm:prSet>
      <dgm:spPr/>
    </dgm:pt>
    <dgm:pt modelId="{6ABA7C3B-7E5F-4620-AAE4-E888ABFC4F57}" type="pres">
      <dgm:prSet presAssocID="{3C9963D7-00F0-403C-BD46-C444A9171F44}" presName="sibTrans" presStyleCnt="0"/>
      <dgm:spPr/>
    </dgm:pt>
    <dgm:pt modelId="{66C2D1D2-2808-4ECB-A5DA-18754331ED4B}" type="pres">
      <dgm:prSet presAssocID="{716D8A8A-4A57-4DC7-B6B1-787A1F086644}" presName="compNode" presStyleCnt="0"/>
      <dgm:spPr/>
    </dgm:pt>
    <dgm:pt modelId="{2604D9C1-8AE0-4FFE-BD48-752C5010A064}" type="pres">
      <dgm:prSet presAssocID="{716D8A8A-4A57-4DC7-B6B1-787A1F086644}" presName="bgRect" presStyleLbl="bgShp" presStyleIdx="3" presStyleCnt="5"/>
      <dgm:spPr/>
    </dgm:pt>
    <dgm:pt modelId="{79DFCE6D-E9F9-4E94-862D-8DC507220E87}" type="pres">
      <dgm:prSet presAssocID="{716D8A8A-4A57-4DC7-B6B1-787A1F08664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encia"/>
        </a:ext>
      </dgm:extLst>
    </dgm:pt>
    <dgm:pt modelId="{C2385781-EB6A-43CB-98F4-25FC0CD2104B}" type="pres">
      <dgm:prSet presAssocID="{716D8A8A-4A57-4DC7-B6B1-787A1F086644}" presName="spaceRect" presStyleCnt="0"/>
      <dgm:spPr/>
    </dgm:pt>
    <dgm:pt modelId="{D9210C6F-11F9-4F77-B2B8-913FD3A27F26}" type="pres">
      <dgm:prSet presAssocID="{716D8A8A-4A57-4DC7-B6B1-787A1F086644}" presName="parTx" presStyleLbl="revTx" presStyleIdx="3" presStyleCnt="5">
        <dgm:presLayoutVars>
          <dgm:chMax val="0"/>
          <dgm:chPref val="0"/>
        </dgm:presLayoutVars>
      </dgm:prSet>
      <dgm:spPr/>
    </dgm:pt>
    <dgm:pt modelId="{031958C6-CCF5-4C67-8FE0-F246DB226A00}" type="pres">
      <dgm:prSet presAssocID="{AA2A28CC-ED30-4DC5-90AF-F4E51F46DEC8}" presName="sibTrans" presStyleCnt="0"/>
      <dgm:spPr/>
    </dgm:pt>
    <dgm:pt modelId="{7A27A161-12F6-410D-A6C6-75392AAF8E0D}" type="pres">
      <dgm:prSet presAssocID="{F2422CB1-74D2-4CD3-918D-7F0B5A959CC7}" presName="compNode" presStyleCnt="0"/>
      <dgm:spPr/>
    </dgm:pt>
    <dgm:pt modelId="{49C02A02-53EB-4D5F-8460-588074905331}" type="pres">
      <dgm:prSet presAssocID="{F2422CB1-74D2-4CD3-918D-7F0B5A959CC7}" presName="bgRect" presStyleLbl="bgShp" presStyleIdx="4" presStyleCnt="5"/>
      <dgm:spPr/>
    </dgm:pt>
    <dgm:pt modelId="{374A5BF4-345A-46FC-8324-6C64B03CCAE3}" type="pres">
      <dgm:prSet presAssocID="{F2422CB1-74D2-4CD3-918D-7F0B5A959CC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e"/>
        </a:ext>
      </dgm:extLst>
    </dgm:pt>
    <dgm:pt modelId="{90318C00-9A69-45E1-81B8-C4EBB21689B3}" type="pres">
      <dgm:prSet presAssocID="{F2422CB1-74D2-4CD3-918D-7F0B5A959CC7}" presName="spaceRect" presStyleCnt="0"/>
      <dgm:spPr/>
    </dgm:pt>
    <dgm:pt modelId="{923C37E4-8976-452C-80DD-DF6A5DE50434}" type="pres">
      <dgm:prSet presAssocID="{F2422CB1-74D2-4CD3-918D-7F0B5A959CC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A50EE01-DC91-4515-8681-E574A7817CA1}" srcId="{AE5BE540-8BC4-40A8-9F0C-991316876E65}" destId="{1D67FF2F-1D3F-4D22-A97F-92B7153826AD}" srcOrd="0" destOrd="0" parTransId="{3F1EFF52-2C3C-4313-BE9E-F6FBC286B546}" sibTransId="{63DAED05-E5CC-46A7-AC0E-2983ACC6F76D}"/>
    <dgm:cxn modelId="{0EC2A819-D6BA-4F53-92FD-3554AA71D95E}" type="presOf" srcId="{F2422CB1-74D2-4CD3-918D-7F0B5A959CC7}" destId="{923C37E4-8976-452C-80DD-DF6A5DE50434}" srcOrd="0" destOrd="0" presId="urn:microsoft.com/office/officeart/2018/2/layout/IconVerticalSolidList"/>
    <dgm:cxn modelId="{39C88B23-6FB9-4F47-8D28-4C1A913992B7}" type="presOf" srcId="{1D67FF2F-1D3F-4D22-A97F-92B7153826AD}" destId="{DEB30289-DEB0-4502-9113-66F20E3656DE}" srcOrd="0" destOrd="0" presId="urn:microsoft.com/office/officeart/2018/2/layout/IconVerticalSolidList"/>
    <dgm:cxn modelId="{16DA952B-E59D-4EED-A6F0-F9BCB9D757E7}" srcId="{AE5BE540-8BC4-40A8-9F0C-991316876E65}" destId="{716D8A8A-4A57-4DC7-B6B1-787A1F086644}" srcOrd="3" destOrd="0" parTransId="{69F54969-88CF-4CC7-AAFF-ECEF205C6038}" sibTransId="{AA2A28CC-ED30-4DC5-90AF-F4E51F46DEC8}"/>
    <dgm:cxn modelId="{53D48B62-7BA8-4202-B69A-2FD3DC05581A}" type="presOf" srcId="{716D8A8A-4A57-4DC7-B6B1-787A1F086644}" destId="{D9210C6F-11F9-4F77-B2B8-913FD3A27F26}" srcOrd="0" destOrd="0" presId="urn:microsoft.com/office/officeart/2018/2/layout/IconVerticalSolidList"/>
    <dgm:cxn modelId="{952A2A8F-3CA0-4F71-91BD-DF8A0603FC00}" type="presOf" srcId="{AE5BE540-8BC4-40A8-9F0C-991316876E65}" destId="{C4583E92-94B5-42DE-B15A-2DAC02BDED58}" srcOrd="0" destOrd="0" presId="urn:microsoft.com/office/officeart/2018/2/layout/IconVerticalSolidList"/>
    <dgm:cxn modelId="{D50030A1-1FC2-460C-AD02-FB7FA977D571}" type="presOf" srcId="{8C0EC1C5-632C-4E22-A944-3F39B26D9F51}" destId="{E6415C67-6E41-487C-A533-EE2B4E0C99DB}" srcOrd="0" destOrd="0" presId="urn:microsoft.com/office/officeart/2018/2/layout/IconVerticalSolidList"/>
    <dgm:cxn modelId="{EF3AB7BC-21BE-4B81-B616-ADE76C6957A4}" srcId="{AE5BE540-8BC4-40A8-9F0C-991316876E65}" destId="{F2422CB1-74D2-4CD3-918D-7F0B5A959CC7}" srcOrd="4" destOrd="0" parTransId="{636862D3-901D-4D5D-A701-D535C7523D0A}" sibTransId="{247576F7-C030-4F86-B33E-491026FFF1DC}"/>
    <dgm:cxn modelId="{3B9A14EF-1526-4A08-A38F-73C972CEBFCB}" srcId="{AE5BE540-8BC4-40A8-9F0C-991316876E65}" destId="{8C0EC1C5-632C-4E22-A944-3F39B26D9F51}" srcOrd="1" destOrd="0" parTransId="{452CF5D3-79CC-4D95-97AD-C380D1FC6932}" sibTransId="{0A755833-D9A0-4AEC-A166-91D9C0F314AD}"/>
    <dgm:cxn modelId="{90D5FAF3-89C4-46C3-92AC-B241FEE61FE0}" type="presOf" srcId="{1E807AAE-AF5C-4D5C-A60B-E73971023357}" destId="{36B464D3-8F0D-4980-9DFA-6971EC6D8E43}" srcOrd="0" destOrd="0" presId="urn:microsoft.com/office/officeart/2018/2/layout/IconVerticalSolidList"/>
    <dgm:cxn modelId="{C63577F6-CFF5-4C1F-8E0B-884CE0DDAB3E}" srcId="{AE5BE540-8BC4-40A8-9F0C-991316876E65}" destId="{1E807AAE-AF5C-4D5C-A60B-E73971023357}" srcOrd="2" destOrd="0" parTransId="{53F98BA2-FD0C-4C73-B39A-778DEA3296AE}" sibTransId="{3C9963D7-00F0-403C-BD46-C444A9171F44}"/>
    <dgm:cxn modelId="{31FDBE2A-D38D-4DF9-9B4C-75C5F9696118}" type="presParOf" srcId="{C4583E92-94B5-42DE-B15A-2DAC02BDED58}" destId="{193975C9-0516-4168-8504-5A46F7F4A2AC}" srcOrd="0" destOrd="0" presId="urn:microsoft.com/office/officeart/2018/2/layout/IconVerticalSolidList"/>
    <dgm:cxn modelId="{D21B8EF1-0762-4903-A5B7-A0408DA8D841}" type="presParOf" srcId="{193975C9-0516-4168-8504-5A46F7F4A2AC}" destId="{AA9CB0F2-8454-4880-8AF6-5D81BC7CEB64}" srcOrd="0" destOrd="0" presId="urn:microsoft.com/office/officeart/2018/2/layout/IconVerticalSolidList"/>
    <dgm:cxn modelId="{E979EA60-DF29-4C99-85B9-DD5F1E48B16E}" type="presParOf" srcId="{193975C9-0516-4168-8504-5A46F7F4A2AC}" destId="{42F6C391-CF1C-4763-94B3-E3DD6D6FEA53}" srcOrd="1" destOrd="0" presId="urn:microsoft.com/office/officeart/2018/2/layout/IconVerticalSolidList"/>
    <dgm:cxn modelId="{3D4E2B30-7C24-44FC-963D-CD053E0622FA}" type="presParOf" srcId="{193975C9-0516-4168-8504-5A46F7F4A2AC}" destId="{96C3CF54-771A-4A9D-9DCA-B0D9D89C672D}" srcOrd="2" destOrd="0" presId="urn:microsoft.com/office/officeart/2018/2/layout/IconVerticalSolidList"/>
    <dgm:cxn modelId="{848574C0-26BE-4C3A-AEA2-31E8ED7AB8D4}" type="presParOf" srcId="{193975C9-0516-4168-8504-5A46F7F4A2AC}" destId="{DEB30289-DEB0-4502-9113-66F20E3656DE}" srcOrd="3" destOrd="0" presId="urn:microsoft.com/office/officeart/2018/2/layout/IconVerticalSolidList"/>
    <dgm:cxn modelId="{3F312F8B-AE84-4BC2-99B2-EE7B01639E84}" type="presParOf" srcId="{C4583E92-94B5-42DE-B15A-2DAC02BDED58}" destId="{0BFC4AD5-FB5A-4F05-9B77-B88CDD143FEC}" srcOrd="1" destOrd="0" presId="urn:microsoft.com/office/officeart/2018/2/layout/IconVerticalSolidList"/>
    <dgm:cxn modelId="{06FBA9C1-E36F-4E72-AE9B-AAC93F781BE0}" type="presParOf" srcId="{C4583E92-94B5-42DE-B15A-2DAC02BDED58}" destId="{C4045034-C38B-4DF8-8CED-A158D13B2E97}" srcOrd="2" destOrd="0" presId="urn:microsoft.com/office/officeart/2018/2/layout/IconVerticalSolidList"/>
    <dgm:cxn modelId="{F2527E46-D16D-4E09-9DF2-96E453195C85}" type="presParOf" srcId="{C4045034-C38B-4DF8-8CED-A158D13B2E97}" destId="{7093D76C-215D-405F-B4FC-516DDD8EEFF9}" srcOrd="0" destOrd="0" presId="urn:microsoft.com/office/officeart/2018/2/layout/IconVerticalSolidList"/>
    <dgm:cxn modelId="{9C3985D8-6EE2-472C-B508-9C7871782E50}" type="presParOf" srcId="{C4045034-C38B-4DF8-8CED-A158D13B2E97}" destId="{A1278673-68AD-4BE5-835B-6AD086F7D740}" srcOrd="1" destOrd="0" presId="urn:microsoft.com/office/officeart/2018/2/layout/IconVerticalSolidList"/>
    <dgm:cxn modelId="{F8862D98-AE88-4C06-88F8-0E4915D4A20F}" type="presParOf" srcId="{C4045034-C38B-4DF8-8CED-A158D13B2E97}" destId="{041902D2-B14D-41A2-812B-A47409FF8D37}" srcOrd="2" destOrd="0" presId="urn:microsoft.com/office/officeart/2018/2/layout/IconVerticalSolidList"/>
    <dgm:cxn modelId="{46B9861F-7FC8-47F5-8ECE-CEBD6678CEAC}" type="presParOf" srcId="{C4045034-C38B-4DF8-8CED-A158D13B2E97}" destId="{E6415C67-6E41-487C-A533-EE2B4E0C99DB}" srcOrd="3" destOrd="0" presId="urn:microsoft.com/office/officeart/2018/2/layout/IconVerticalSolidList"/>
    <dgm:cxn modelId="{4303A5BE-D1FA-45A5-B65E-E4DAF9EA4EFD}" type="presParOf" srcId="{C4583E92-94B5-42DE-B15A-2DAC02BDED58}" destId="{61FF2898-690A-4008-A729-2515A4FE2465}" srcOrd="3" destOrd="0" presId="urn:microsoft.com/office/officeart/2018/2/layout/IconVerticalSolidList"/>
    <dgm:cxn modelId="{82B0DFE5-A56F-4764-9BF1-ACB8731A0BCE}" type="presParOf" srcId="{C4583E92-94B5-42DE-B15A-2DAC02BDED58}" destId="{A1A487A4-7193-4933-947B-7E522A761744}" srcOrd="4" destOrd="0" presId="urn:microsoft.com/office/officeart/2018/2/layout/IconVerticalSolidList"/>
    <dgm:cxn modelId="{382DFD06-7FB4-48AB-83B1-8E0CED3B11CE}" type="presParOf" srcId="{A1A487A4-7193-4933-947B-7E522A761744}" destId="{A7AF8CA8-D51E-4BB3-BA71-9DFB11903589}" srcOrd="0" destOrd="0" presId="urn:microsoft.com/office/officeart/2018/2/layout/IconVerticalSolidList"/>
    <dgm:cxn modelId="{9D6B74D9-DD8F-4499-88F0-012B064A2126}" type="presParOf" srcId="{A1A487A4-7193-4933-947B-7E522A761744}" destId="{E7A3A341-B06A-4E54-A7E9-80A493A6B413}" srcOrd="1" destOrd="0" presId="urn:microsoft.com/office/officeart/2018/2/layout/IconVerticalSolidList"/>
    <dgm:cxn modelId="{D49555A9-476A-4EEF-827A-C7A01247F5A4}" type="presParOf" srcId="{A1A487A4-7193-4933-947B-7E522A761744}" destId="{724674C1-94F5-4AF7-B6AD-1D6D4D6FD5BB}" srcOrd="2" destOrd="0" presId="urn:microsoft.com/office/officeart/2018/2/layout/IconVerticalSolidList"/>
    <dgm:cxn modelId="{97D177BA-6D5E-408A-B6D7-FA643F722160}" type="presParOf" srcId="{A1A487A4-7193-4933-947B-7E522A761744}" destId="{36B464D3-8F0D-4980-9DFA-6971EC6D8E43}" srcOrd="3" destOrd="0" presId="urn:microsoft.com/office/officeart/2018/2/layout/IconVerticalSolidList"/>
    <dgm:cxn modelId="{56605579-B522-453B-9526-F146293BF3BA}" type="presParOf" srcId="{C4583E92-94B5-42DE-B15A-2DAC02BDED58}" destId="{6ABA7C3B-7E5F-4620-AAE4-E888ABFC4F57}" srcOrd="5" destOrd="0" presId="urn:microsoft.com/office/officeart/2018/2/layout/IconVerticalSolidList"/>
    <dgm:cxn modelId="{627EC69D-252F-464B-8378-3AFD492AC8D7}" type="presParOf" srcId="{C4583E92-94B5-42DE-B15A-2DAC02BDED58}" destId="{66C2D1D2-2808-4ECB-A5DA-18754331ED4B}" srcOrd="6" destOrd="0" presId="urn:microsoft.com/office/officeart/2018/2/layout/IconVerticalSolidList"/>
    <dgm:cxn modelId="{D34023ED-2841-47C0-8E10-A1D3641C6CBD}" type="presParOf" srcId="{66C2D1D2-2808-4ECB-A5DA-18754331ED4B}" destId="{2604D9C1-8AE0-4FFE-BD48-752C5010A064}" srcOrd="0" destOrd="0" presId="urn:microsoft.com/office/officeart/2018/2/layout/IconVerticalSolidList"/>
    <dgm:cxn modelId="{D6B08CB6-148A-4D99-B919-56AF22183E9B}" type="presParOf" srcId="{66C2D1D2-2808-4ECB-A5DA-18754331ED4B}" destId="{79DFCE6D-E9F9-4E94-862D-8DC507220E87}" srcOrd="1" destOrd="0" presId="urn:microsoft.com/office/officeart/2018/2/layout/IconVerticalSolidList"/>
    <dgm:cxn modelId="{695564AE-C711-469A-A38E-C5D52365C1E1}" type="presParOf" srcId="{66C2D1D2-2808-4ECB-A5DA-18754331ED4B}" destId="{C2385781-EB6A-43CB-98F4-25FC0CD2104B}" srcOrd="2" destOrd="0" presId="urn:microsoft.com/office/officeart/2018/2/layout/IconVerticalSolidList"/>
    <dgm:cxn modelId="{C7811C1B-80EC-447C-A833-542431C97F98}" type="presParOf" srcId="{66C2D1D2-2808-4ECB-A5DA-18754331ED4B}" destId="{D9210C6F-11F9-4F77-B2B8-913FD3A27F26}" srcOrd="3" destOrd="0" presId="urn:microsoft.com/office/officeart/2018/2/layout/IconVerticalSolidList"/>
    <dgm:cxn modelId="{2DAA114D-AEF4-40F4-A605-0EB44C3CFED8}" type="presParOf" srcId="{C4583E92-94B5-42DE-B15A-2DAC02BDED58}" destId="{031958C6-CCF5-4C67-8FE0-F246DB226A00}" srcOrd="7" destOrd="0" presId="urn:microsoft.com/office/officeart/2018/2/layout/IconVerticalSolidList"/>
    <dgm:cxn modelId="{2112383D-9F79-4347-B3A7-3D5DC3C9DF7A}" type="presParOf" srcId="{C4583E92-94B5-42DE-B15A-2DAC02BDED58}" destId="{7A27A161-12F6-410D-A6C6-75392AAF8E0D}" srcOrd="8" destOrd="0" presId="urn:microsoft.com/office/officeart/2018/2/layout/IconVerticalSolidList"/>
    <dgm:cxn modelId="{5A35EF9F-1302-4D6A-81EA-CF9356F7EEC7}" type="presParOf" srcId="{7A27A161-12F6-410D-A6C6-75392AAF8E0D}" destId="{49C02A02-53EB-4D5F-8460-588074905331}" srcOrd="0" destOrd="0" presId="urn:microsoft.com/office/officeart/2018/2/layout/IconVerticalSolidList"/>
    <dgm:cxn modelId="{53F709C4-EBDA-4F23-A21A-42DD7A083C91}" type="presParOf" srcId="{7A27A161-12F6-410D-A6C6-75392AAF8E0D}" destId="{374A5BF4-345A-46FC-8324-6C64B03CCAE3}" srcOrd="1" destOrd="0" presId="urn:microsoft.com/office/officeart/2018/2/layout/IconVerticalSolidList"/>
    <dgm:cxn modelId="{93DD7327-B446-490A-BCFB-FC7AB89C03F9}" type="presParOf" srcId="{7A27A161-12F6-410D-A6C6-75392AAF8E0D}" destId="{90318C00-9A69-45E1-81B8-C4EBB21689B3}" srcOrd="2" destOrd="0" presId="urn:microsoft.com/office/officeart/2018/2/layout/IconVerticalSolidList"/>
    <dgm:cxn modelId="{5A2599B0-3194-4FF9-A934-C9C9A9EAF6BF}" type="presParOf" srcId="{7A27A161-12F6-410D-A6C6-75392AAF8E0D}" destId="{923C37E4-8976-452C-80DD-DF6A5DE504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4E52DC-F09C-484E-B7DA-71914554573B}" type="doc">
      <dgm:prSet loTypeId="urn:microsoft.com/office/officeart/2008/layout/LinedList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426A2E0-B771-4E33-AAC6-D06334A37980}">
      <dgm:prSet/>
      <dgm:spPr/>
      <dgm:t>
        <a:bodyPr/>
        <a:lstStyle/>
        <a:p>
          <a:r>
            <a:rPr lang="en-US"/>
            <a:t>1. Identificación del incidente</a:t>
          </a:r>
        </a:p>
      </dgm:t>
    </dgm:pt>
    <dgm:pt modelId="{EFA88EF1-8E6C-453A-A13E-2B9AF2625188}" type="parTrans" cxnId="{96382DF6-1C7B-4696-B96D-223F43A47DB9}">
      <dgm:prSet/>
      <dgm:spPr/>
      <dgm:t>
        <a:bodyPr/>
        <a:lstStyle/>
        <a:p>
          <a:endParaRPr lang="en-US"/>
        </a:p>
      </dgm:t>
    </dgm:pt>
    <dgm:pt modelId="{58FBD10F-215C-482E-A91F-971E2AB784D5}" type="sibTrans" cxnId="{96382DF6-1C7B-4696-B96D-223F43A47DB9}">
      <dgm:prSet/>
      <dgm:spPr/>
      <dgm:t>
        <a:bodyPr/>
        <a:lstStyle/>
        <a:p>
          <a:endParaRPr lang="en-US"/>
        </a:p>
      </dgm:t>
    </dgm:pt>
    <dgm:pt modelId="{E6970B91-749F-42F7-9149-0DCB230174DA}">
      <dgm:prSet/>
      <dgm:spPr/>
      <dgm:t>
        <a:bodyPr/>
        <a:lstStyle/>
        <a:p>
          <a:r>
            <a:rPr lang="en-US"/>
            <a:t>2. Preservación de evidencia</a:t>
          </a:r>
        </a:p>
      </dgm:t>
    </dgm:pt>
    <dgm:pt modelId="{72C103E0-D63C-4DB3-A31B-C25B11922FFC}" type="parTrans" cxnId="{365C6FCB-6688-4E58-B77B-9E0314A3EFB3}">
      <dgm:prSet/>
      <dgm:spPr/>
      <dgm:t>
        <a:bodyPr/>
        <a:lstStyle/>
        <a:p>
          <a:endParaRPr lang="en-US"/>
        </a:p>
      </dgm:t>
    </dgm:pt>
    <dgm:pt modelId="{CD52154D-53DC-457E-9A85-E67071ECA9F5}" type="sibTrans" cxnId="{365C6FCB-6688-4E58-B77B-9E0314A3EFB3}">
      <dgm:prSet/>
      <dgm:spPr/>
      <dgm:t>
        <a:bodyPr/>
        <a:lstStyle/>
        <a:p>
          <a:endParaRPr lang="en-US"/>
        </a:p>
      </dgm:t>
    </dgm:pt>
    <dgm:pt modelId="{4AD580A1-4C38-4FC1-9DDA-4899F375E7EC}">
      <dgm:prSet/>
      <dgm:spPr/>
      <dgm:t>
        <a:bodyPr/>
        <a:lstStyle/>
        <a:p>
          <a:r>
            <a:rPr lang="en-US"/>
            <a:t>3. Adquisición o recolección</a:t>
          </a:r>
        </a:p>
      </dgm:t>
    </dgm:pt>
    <dgm:pt modelId="{BA3300B7-F71F-45E3-A943-1D4A6168B310}" type="parTrans" cxnId="{37FC326F-9F58-4CD6-8F94-01B5F047CD75}">
      <dgm:prSet/>
      <dgm:spPr/>
      <dgm:t>
        <a:bodyPr/>
        <a:lstStyle/>
        <a:p>
          <a:endParaRPr lang="en-US"/>
        </a:p>
      </dgm:t>
    </dgm:pt>
    <dgm:pt modelId="{C9264D96-DF14-4400-B002-9DEABF995331}" type="sibTrans" cxnId="{37FC326F-9F58-4CD6-8F94-01B5F047CD75}">
      <dgm:prSet/>
      <dgm:spPr/>
      <dgm:t>
        <a:bodyPr/>
        <a:lstStyle/>
        <a:p>
          <a:endParaRPr lang="en-US"/>
        </a:p>
      </dgm:t>
    </dgm:pt>
    <dgm:pt modelId="{520E9D18-780E-448B-AF8B-824D0E051412}">
      <dgm:prSet/>
      <dgm:spPr/>
      <dgm:t>
        <a:bodyPr/>
        <a:lstStyle/>
        <a:p>
          <a:r>
            <a:rPr lang="en-US"/>
            <a:t>4. Análisis de evidencia</a:t>
          </a:r>
        </a:p>
      </dgm:t>
    </dgm:pt>
    <dgm:pt modelId="{AD9B05B0-48FC-47A1-BFFE-E8A10AEF487D}" type="parTrans" cxnId="{E2DEDACB-F428-4234-9C92-2C9A688BF768}">
      <dgm:prSet/>
      <dgm:spPr/>
      <dgm:t>
        <a:bodyPr/>
        <a:lstStyle/>
        <a:p>
          <a:endParaRPr lang="en-US"/>
        </a:p>
      </dgm:t>
    </dgm:pt>
    <dgm:pt modelId="{E534E1C6-4496-4F72-BF97-7BA10C01B316}" type="sibTrans" cxnId="{E2DEDACB-F428-4234-9C92-2C9A688BF768}">
      <dgm:prSet/>
      <dgm:spPr/>
      <dgm:t>
        <a:bodyPr/>
        <a:lstStyle/>
        <a:p>
          <a:endParaRPr lang="en-US"/>
        </a:p>
      </dgm:t>
    </dgm:pt>
    <dgm:pt modelId="{1C82F1AA-956B-4E7A-A4C2-9FBE4C2A0ECE}">
      <dgm:prSet/>
      <dgm:spPr/>
      <dgm:t>
        <a:bodyPr/>
        <a:lstStyle/>
        <a:p>
          <a:r>
            <a:rPr lang="en-US"/>
            <a:t>5. Documentación y presentación del informe</a:t>
          </a:r>
        </a:p>
      </dgm:t>
    </dgm:pt>
    <dgm:pt modelId="{D159CEFC-7598-41CD-8AEA-A2FA6411CBE0}" type="parTrans" cxnId="{B72C488C-4D0E-4B93-9369-BEE88214EC21}">
      <dgm:prSet/>
      <dgm:spPr/>
      <dgm:t>
        <a:bodyPr/>
        <a:lstStyle/>
        <a:p>
          <a:endParaRPr lang="en-US"/>
        </a:p>
      </dgm:t>
    </dgm:pt>
    <dgm:pt modelId="{91392531-F067-4ED1-ACA9-DC860DF015AC}" type="sibTrans" cxnId="{B72C488C-4D0E-4B93-9369-BEE88214EC21}">
      <dgm:prSet/>
      <dgm:spPr/>
      <dgm:t>
        <a:bodyPr/>
        <a:lstStyle/>
        <a:p>
          <a:endParaRPr lang="en-US"/>
        </a:p>
      </dgm:t>
    </dgm:pt>
    <dgm:pt modelId="{81E06D95-6F03-44A1-868C-04BB1281ECC6}" type="pres">
      <dgm:prSet presAssocID="{6D4E52DC-F09C-484E-B7DA-71914554573B}" presName="vert0" presStyleCnt="0">
        <dgm:presLayoutVars>
          <dgm:dir/>
          <dgm:animOne val="branch"/>
          <dgm:animLvl val="lvl"/>
        </dgm:presLayoutVars>
      </dgm:prSet>
      <dgm:spPr/>
    </dgm:pt>
    <dgm:pt modelId="{53181AE8-8C98-44A6-8B9B-6B33104A7C02}" type="pres">
      <dgm:prSet presAssocID="{2426A2E0-B771-4E33-AAC6-D06334A37980}" presName="thickLine" presStyleLbl="alignNode1" presStyleIdx="0" presStyleCnt="5"/>
      <dgm:spPr/>
    </dgm:pt>
    <dgm:pt modelId="{E78322F2-8ECE-4FB2-AA7E-5C057227B855}" type="pres">
      <dgm:prSet presAssocID="{2426A2E0-B771-4E33-AAC6-D06334A37980}" presName="horz1" presStyleCnt="0"/>
      <dgm:spPr/>
    </dgm:pt>
    <dgm:pt modelId="{FEDC3271-150E-4A34-B293-6F53A06270F0}" type="pres">
      <dgm:prSet presAssocID="{2426A2E0-B771-4E33-AAC6-D06334A37980}" presName="tx1" presStyleLbl="revTx" presStyleIdx="0" presStyleCnt="5"/>
      <dgm:spPr/>
    </dgm:pt>
    <dgm:pt modelId="{1E966AEF-C339-4E05-816E-F74195A591F8}" type="pres">
      <dgm:prSet presAssocID="{2426A2E0-B771-4E33-AAC6-D06334A37980}" presName="vert1" presStyleCnt="0"/>
      <dgm:spPr/>
    </dgm:pt>
    <dgm:pt modelId="{D99485D8-C848-49B7-B590-2174FA1CCAE0}" type="pres">
      <dgm:prSet presAssocID="{E6970B91-749F-42F7-9149-0DCB230174DA}" presName="thickLine" presStyleLbl="alignNode1" presStyleIdx="1" presStyleCnt="5"/>
      <dgm:spPr/>
    </dgm:pt>
    <dgm:pt modelId="{DEF49556-1229-411D-A31B-294AD2E5A11D}" type="pres">
      <dgm:prSet presAssocID="{E6970B91-749F-42F7-9149-0DCB230174DA}" presName="horz1" presStyleCnt="0"/>
      <dgm:spPr/>
    </dgm:pt>
    <dgm:pt modelId="{B3D5ECEF-84AB-4527-B012-B254086BC97E}" type="pres">
      <dgm:prSet presAssocID="{E6970B91-749F-42F7-9149-0DCB230174DA}" presName="tx1" presStyleLbl="revTx" presStyleIdx="1" presStyleCnt="5"/>
      <dgm:spPr/>
    </dgm:pt>
    <dgm:pt modelId="{38EF40BE-24D8-45DC-A6EF-D20DBFF02DDB}" type="pres">
      <dgm:prSet presAssocID="{E6970B91-749F-42F7-9149-0DCB230174DA}" presName="vert1" presStyleCnt="0"/>
      <dgm:spPr/>
    </dgm:pt>
    <dgm:pt modelId="{7C005641-223E-4829-82A6-5BB829B87322}" type="pres">
      <dgm:prSet presAssocID="{4AD580A1-4C38-4FC1-9DDA-4899F375E7EC}" presName="thickLine" presStyleLbl="alignNode1" presStyleIdx="2" presStyleCnt="5"/>
      <dgm:spPr/>
    </dgm:pt>
    <dgm:pt modelId="{7CC515B4-26E7-41D6-BCF7-60ABFD3C655B}" type="pres">
      <dgm:prSet presAssocID="{4AD580A1-4C38-4FC1-9DDA-4899F375E7EC}" presName="horz1" presStyleCnt="0"/>
      <dgm:spPr/>
    </dgm:pt>
    <dgm:pt modelId="{286B222F-C699-4165-A9BF-9477027C5AF5}" type="pres">
      <dgm:prSet presAssocID="{4AD580A1-4C38-4FC1-9DDA-4899F375E7EC}" presName="tx1" presStyleLbl="revTx" presStyleIdx="2" presStyleCnt="5"/>
      <dgm:spPr/>
    </dgm:pt>
    <dgm:pt modelId="{82696915-C0AD-469D-8C30-394A045475A1}" type="pres">
      <dgm:prSet presAssocID="{4AD580A1-4C38-4FC1-9DDA-4899F375E7EC}" presName="vert1" presStyleCnt="0"/>
      <dgm:spPr/>
    </dgm:pt>
    <dgm:pt modelId="{955CEDA8-C19E-4C6C-A4F2-37DDE9F0CFFF}" type="pres">
      <dgm:prSet presAssocID="{520E9D18-780E-448B-AF8B-824D0E051412}" presName="thickLine" presStyleLbl="alignNode1" presStyleIdx="3" presStyleCnt="5"/>
      <dgm:spPr/>
    </dgm:pt>
    <dgm:pt modelId="{AAC3B5FF-F476-4E26-8A89-B02C7AECB244}" type="pres">
      <dgm:prSet presAssocID="{520E9D18-780E-448B-AF8B-824D0E051412}" presName="horz1" presStyleCnt="0"/>
      <dgm:spPr/>
    </dgm:pt>
    <dgm:pt modelId="{4C514E08-4986-4347-9838-FB1763C40718}" type="pres">
      <dgm:prSet presAssocID="{520E9D18-780E-448B-AF8B-824D0E051412}" presName="tx1" presStyleLbl="revTx" presStyleIdx="3" presStyleCnt="5"/>
      <dgm:spPr/>
    </dgm:pt>
    <dgm:pt modelId="{3FE47BEE-35F7-4B9F-957D-C81712D3F1B9}" type="pres">
      <dgm:prSet presAssocID="{520E9D18-780E-448B-AF8B-824D0E051412}" presName="vert1" presStyleCnt="0"/>
      <dgm:spPr/>
    </dgm:pt>
    <dgm:pt modelId="{D299CE34-5EDE-43FA-AE99-2CB867098E91}" type="pres">
      <dgm:prSet presAssocID="{1C82F1AA-956B-4E7A-A4C2-9FBE4C2A0ECE}" presName="thickLine" presStyleLbl="alignNode1" presStyleIdx="4" presStyleCnt="5"/>
      <dgm:spPr/>
    </dgm:pt>
    <dgm:pt modelId="{2CF0D510-7CDD-46CF-89F6-2F1C29946994}" type="pres">
      <dgm:prSet presAssocID="{1C82F1AA-956B-4E7A-A4C2-9FBE4C2A0ECE}" presName="horz1" presStyleCnt="0"/>
      <dgm:spPr/>
    </dgm:pt>
    <dgm:pt modelId="{A442CBA7-1B6E-41C7-BAE7-921A7076FA24}" type="pres">
      <dgm:prSet presAssocID="{1C82F1AA-956B-4E7A-A4C2-9FBE4C2A0ECE}" presName="tx1" presStyleLbl="revTx" presStyleIdx="4" presStyleCnt="5"/>
      <dgm:spPr/>
    </dgm:pt>
    <dgm:pt modelId="{A494B578-5E0A-44D4-80FC-5EB2E35904F7}" type="pres">
      <dgm:prSet presAssocID="{1C82F1AA-956B-4E7A-A4C2-9FBE4C2A0ECE}" presName="vert1" presStyleCnt="0"/>
      <dgm:spPr/>
    </dgm:pt>
  </dgm:ptLst>
  <dgm:cxnLst>
    <dgm:cxn modelId="{DDAD7E14-8281-4143-90A6-9D9B98AC6A19}" type="presOf" srcId="{4AD580A1-4C38-4FC1-9DDA-4899F375E7EC}" destId="{286B222F-C699-4165-A9BF-9477027C5AF5}" srcOrd="0" destOrd="0" presId="urn:microsoft.com/office/officeart/2008/layout/LinedList"/>
    <dgm:cxn modelId="{CBB6691B-C7E2-4325-A00F-700690CB3230}" type="presOf" srcId="{E6970B91-749F-42F7-9149-0DCB230174DA}" destId="{B3D5ECEF-84AB-4527-B012-B254086BC97E}" srcOrd="0" destOrd="0" presId="urn:microsoft.com/office/officeart/2008/layout/LinedList"/>
    <dgm:cxn modelId="{37FC326F-9F58-4CD6-8F94-01B5F047CD75}" srcId="{6D4E52DC-F09C-484E-B7DA-71914554573B}" destId="{4AD580A1-4C38-4FC1-9DDA-4899F375E7EC}" srcOrd="2" destOrd="0" parTransId="{BA3300B7-F71F-45E3-A943-1D4A6168B310}" sibTransId="{C9264D96-DF14-4400-B002-9DEABF995331}"/>
    <dgm:cxn modelId="{CFFA4F7B-23C5-42EA-B88E-0D95B261810C}" type="presOf" srcId="{1C82F1AA-956B-4E7A-A4C2-9FBE4C2A0ECE}" destId="{A442CBA7-1B6E-41C7-BAE7-921A7076FA24}" srcOrd="0" destOrd="0" presId="urn:microsoft.com/office/officeart/2008/layout/LinedList"/>
    <dgm:cxn modelId="{39A3497E-D32A-42F9-9257-91D022C75AF5}" type="presOf" srcId="{2426A2E0-B771-4E33-AAC6-D06334A37980}" destId="{FEDC3271-150E-4A34-B293-6F53A06270F0}" srcOrd="0" destOrd="0" presId="urn:microsoft.com/office/officeart/2008/layout/LinedList"/>
    <dgm:cxn modelId="{9BF64F8B-D43F-4978-9EE8-3BC5340F312C}" type="presOf" srcId="{520E9D18-780E-448B-AF8B-824D0E051412}" destId="{4C514E08-4986-4347-9838-FB1763C40718}" srcOrd="0" destOrd="0" presId="urn:microsoft.com/office/officeart/2008/layout/LinedList"/>
    <dgm:cxn modelId="{B72C488C-4D0E-4B93-9369-BEE88214EC21}" srcId="{6D4E52DC-F09C-484E-B7DA-71914554573B}" destId="{1C82F1AA-956B-4E7A-A4C2-9FBE4C2A0ECE}" srcOrd="4" destOrd="0" parTransId="{D159CEFC-7598-41CD-8AEA-A2FA6411CBE0}" sibTransId="{91392531-F067-4ED1-ACA9-DC860DF015AC}"/>
    <dgm:cxn modelId="{267550A0-9724-42D5-B38A-690FDA63D2C7}" type="presOf" srcId="{6D4E52DC-F09C-484E-B7DA-71914554573B}" destId="{81E06D95-6F03-44A1-868C-04BB1281ECC6}" srcOrd="0" destOrd="0" presId="urn:microsoft.com/office/officeart/2008/layout/LinedList"/>
    <dgm:cxn modelId="{365C6FCB-6688-4E58-B77B-9E0314A3EFB3}" srcId="{6D4E52DC-F09C-484E-B7DA-71914554573B}" destId="{E6970B91-749F-42F7-9149-0DCB230174DA}" srcOrd="1" destOrd="0" parTransId="{72C103E0-D63C-4DB3-A31B-C25B11922FFC}" sibTransId="{CD52154D-53DC-457E-9A85-E67071ECA9F5}"/>
    <dgm:cxn modelId="{E2DEDACB-F428-4234-9C92-2C9A688BF768}" srcId="{6D4E52DC-F09C-484E-B7DA-71914554573B}" destId="{520E9D18-780E-448B-AF8B-824D0E051412}" srcOrd="3" destOrd="0" parTransId="{AD9B05B0-48FC-47A1-BFFE-E8A10AEF487D}" sibTransId="{E534E1C6-4496-4F72-BF97-7BA10C01B316}"/>
    <dgm:cxn modelId="{96382DF6-1C7B-4696-B96D-223F43A47DB9}" srcId="{6D4E52DC-F09C-484E-B7DA-71914554573B}" destId="{2426A2E0-B771-4E33-AAC6-D06334A37980}" srcOrd="0" destOrd="0" parTransId="{EFA88EF1-8E6C-453A-A13E-2B9AF2625188}" sibTransId="{58FBD10F-215C-482E-A91F-971E2AB784D5}"/>
    <dgm:cxn modelId="{998DFF44-B1EA-4787-977F-626F5F45BF42}" type="presParOf" srcId="{81E06D95-6F03-44A1-868C-04BB1281ECC6}" destId="{53181AE8-8C98-44A6-8B9B-6B33104A7C02}" srcOrd="0" destOrd="0" presId="urn:microsoft.com/office/officeart/2008/layout/LinedList"/>
    <dgm:cxn modelId="{59B104EF-DAE8-4800-8DE6-EC01E95CD998}" type="presParOf" srcId="{81E06D95-6F03-44A1-868C-04BB1281ECC6}" destId="{E78322F2-8ECE-4FB2-AA7E-5C057227B855}" srcOrd="1" destOrd="0" presId="urn:microsoft.com/office/officeart/2008/layout/LinedList"/>
    <dgm:cxn modelId="{FB429210-CCBC-4446-A0EB-4D897B64C5C1}" type="presParOf" srcId="{E78322F2-8ECE-4FB2-AA7E-5C057227B855}" destId="{FEDC3271-150E-4A34-B293-6F53A06270F0}" srcOrd="0" destOrd="0" presId="urn:microsoft.com/office/officeart/2008/layout/LinedList"/>
    <dgm:cxn modelId="{2AEE19BE-ACC6-43E9-B089-1D3C3E5EE5E9}" type="presParOf" srcId="{E78322F2-8ECE-4FB2-AA7E-5C057227B855}" destId="{1E966AEF-C339-4E05-816E-F74195A591F8}" srcOrd="1" destOrd="0" presId="urn:microsoft.com/office/officeart/2008/layout/LinedList"/>
    <dgm:cxn modelId="{CC66E55F-812D-4A76-9D9C-066DEE63FD28}" type="presParOf" srcId="{81E06D95-6F03-44A1-868C-04BB1281ECC6}" destId="{D99485D8-C848-49B7-B590-2174FA1CCAE0}" srcOrd="2" destOrd="0" presId="urn:microsoft.com/office/officeart/2008/layout/LinedList"/>
    <dgm:cxn modelId="{770624F2-F6B9-4BF9-9F5E-F42982628CB9}" type="presParOf" srcId="{81E06D95-6F03-44A1-868C-04BB1281ECC6}" destId="{DEF49556-1229-411D-A31B-294AD2E5A11D}" srcOrd="3" destOrd="0" presId="urn:microsoft.com/office/officeart/2008/layout/LinedList"/>
    <dgm:cxn modelId="{98FE84F9-6E68-4360-A78C-05FEB31262CF}" type="presParOf" srcId="{DEF49556-1229-411D-A31B-294AD2E5A11D}" destId="{B3D5ECEF-84AB-4527-B012-B254086BC97E}" srcOrd="0" destOrd="0" presId="urn:microsoft.com/office/officeart/2008/layout/LinedList"/>
    <dgm:cxn modelId="{35135555-D9C3-4A6D-BDE1-5896F2078291}" type="presParOf" srcId="{DEF49556-1229-411D-A31B-294AD2E5A11D}" destId="{38EF40BE-24D8-45DC-A6EF-D20DBFF02DDB}" srcOrd="1" destOrd="0" presId="urn:microsoft.com/office/officeart/2008/layout/LinedList"/>
    <dgm:cxn modelId="{72695C38-21E5-4C74-8AB4-2140380CF369}" type="presParOf" srcId="{81E06D95-6F03-44A1-868C-04BB1281ECC6}" destId="{7C005641-223E-4829-82A6-5BB829B87322}" srcOrd="4" destOrd="0" presId="urn:microsoft.com/office/officeart/2008/layout/LinedList"/>
    <dgm:cxn modelId="{CF7B8D72-F065-447E-8A4A-2B35FD03DD09}" type="presParOf" srcId="{81E06D95-6F03-44A1-868C-04BB1281ECC6}" destId="{7CC515B4-26E7-41D6-BCF7-60ABFD3C655B}" srcOrd="5" destOrd="0" presId="urn:microsoft.com/office/officeart/2008/layout/LinedList"/>
    <dgm:cxn modelId="{DD4137E5-C08B-44ED-B268-85D64C10364A}" type="presParOf" srcId="{7CC515B4-26E7-41D6-BCF7-60ABFD3C655B}" destId="{286B222F-C699-4165-A9BF-9477027C5AF5}" srcOrd="0" destOrd="0" presId="urn:microsoft.com/office/officeart/2008/layout/LinedList"/>
    <dgm:cxn modelId="{A3448B4D-557E-45A9-82FE-80968DA45EDB}" type="presParOf" srcId="{7CC515B4-26E7-41D6-BCF7-60ABFD3C655B}" destId="{82696915-C0AD-469D-8C30-394A045475A1}" srcOrd="1" destOrd="0" presId="urn:microsoft.com/office/officeart/2008/layout/LinedList"/>
    <dgm:cxn modelId="{5FA3F23A-3E5D-4479-9A1F-9DB0D51CF82D}" type="presParOf" srcId="{81E06D95-6F03-44A1-868C-04BB1281ECC6}" destId="{955CEDA8-C19E-4C6C-A4F2-37DDE9F0CFFF}" srcOrd="6" destOrd="0" presId="urn:microsoft.com/office/officeart/2008/layout/LinedList"/>
    <dgm:cxn modelId="{B176281E-65E8-45C4-9437-9F3B9B554F80}" type="presParOf" srcId="{81E06D95-6F03-44A1-868C-04BB1281ECC6}" destId="{AAC3B5FF-F476-4E26-8A89-B02C7AECB244}" srcOrd="7" destOrd="0" presId="urn:microsoft.com/office/officeart/2008/layout/LinedList"/>
    <dgm:cxn modelId="{37665E6F-3A61-4C80-9DB7-A660794CA907}" type="presParOf" srcId="{AAC3B5FF-F476-4E26-8A89-B02C7AECB244}" destId="{4C514E08-4986-4347-9838-FB1763C40718}" srcOrd="0" destOrd="0" presId="urn:microsoft.com/office/officeart/2008/layout/LinedList"/>
    <dgm:cxn modelId="{A18CE698-1662-4CF1-B48F-AA7CC219CE41}" type="presParOf" srcId="{AAC3B5FF-F476-4E26-8A89-B02C7AECB244}" destId="{3FE47BEE-35F7-4B9F-957D-C81712D3F1B9}" srcOrd="1" destOrd="0" presId="urn:microsoft.com/office/officeart/2008/layout/LinedList"/>
    <dgm:cxn modelId="{12AD5B04-AF6B-4B33-A18C-75BC30CCD609}" type="presParOf" srcId="{81E06D95-6F03-44A1-868C-04BB1281ECC6}" destId="{D299CE34-5EDE-43FA-AE99-2CB867098E91}" srcOrd="8" destOrd="0" presId="urn:microsoft.com/office/officeart/2008/layout/LinedList"/>
    <dgm:cxn modelId="{ABD6800A-3554-4660-8653-0675BDF3C8C7}" type="presParOf" srcId="{81E06D95-6F03-44A1-868C-04BB1281ECC6}" destId="{2CF0D510-7CDD-46CF-89F6-2F1C29946994}" srcOrd="9" destOrd="0" presId="urn:microsoft.com/office/officeart/2008/layout/LinedList"/>
    <dgm:cxn modelId="{9C5D53A7-9139-4D1A-A422-3A704BD205FA}" type="presParOf" srcId="{2CF0D510-7CDD-46CF-89F6-2F1C29946994}" destId="{A442CBA7-1B6E-41C7-BAE7-921A7076FA24}" srcOrd="0" destOrd="0" presId="urn:microsoft.com/office/officeart/2008/layout/LinedList"/>
    <dgm:cxn modelId="{6538C6D3-3C69-4D79-A1B2-7F37F92ACBE6}" type="presParOf" srcId="{2CF0D510-7CDD-46CF-89F6-2F1C29946994}" destId="{A494B578-5E0A-44D4-80FC-5EB2E35904F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9A65504-29F3-4BC5-819E-63A7658136C6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74D258-7D31-4D5B-8861-A8DF35A8563B}">
      <dgm:prSet custT="1"/>
      <dgm:spPr/>
      <dgm:t>
        <a:bodyPr/>
        <a:lstStyle/>
        <a:p>
          <a:r>
            <a:rPr lang="en-US" sz="1400"/>
            <a:t>Ley 9048: Delitos Informáticos.</a:t>
          </a:r>
        </a:p>
      </dgm:t>
    </dgm:pt>
    <dgm:pt modelId="{4953E5EB-8835-4E2E-B24F-C94A58AEB578}" type="parTrans" cxnId="{3D7DAAA4-28D3-4A4F-B71C-7D51E7AABCB2}">
      <dgm:prSet/>
      <dgm:spPr/>
      <dgm:t>
        <a:bodyPr/>
        <a:lstStyle/>
        <a:p>
          <a:endParaRPr lang="en-US" sz="1400"/>
        </a:p>
      </dgm:t>
    </dgm:pt>
    <dgm:pt modelId="{D1472A63-BDD2-45FF-B025-7214C9FC40C9}" type="sibTrans" cxnId="{3D7DAAA4-28D3-4A4F-B71C-7D51E7AABCB2}">
      <dgm:prSet/>
      <dgm:spPr/>
      <dgm:t>
        <a:bodyPr/>
        <a:lstStyle/>
        <a:p>
          <a:endParaRPr lang="en-US" sz="1400"/>
        </a:p>
      </dgm:t>
    </dgm:pt>
    <dgm:pt modelId="{B1FFA3AD-D5FE-47CE-BF6D-D9FA102530C9}">
      <dgm:prSet custT="1"/>
      <dgm:spPr/>
      <dgm:t>
        <a:bodyPr/>
        <a:lstStyle/>
        <a:p>
          <a:r>
            <a:rPr lang="en-US" sz="1400"/>
            <a:t>Ley 8968: Protección de Datos Personales.</a:t>
          </a:r>
        </a:p>
      </dgm:t>
    </dgm:pt>
    <dgm:pt modelId="{D701CA8E-01BE-4771-BB9A-81FEFFA679E8}" type="parTrans" cxnId="{34BD772A-7E6B-49F1-864A-C1B06030FA26}">
      <dgm:prSet/>
      <dgm:spPr/>
      <dgm:t>
        <a:bodyPr/>
        <a:lstStyle/>
        <a:p>
          <a:endParaRPr lang="en-US" sz="1400"/>
        </a:p>
      </dgm:t>
    </dgm:pt>
    <dgm:pt modelId="{46676DDA-1404-4A33-A087-EFDADF7BB5F6}" type="sibTrans" cxnId="{34BD772A-7E6B-49F1-864A-C1B06030FA26}">
      <dgm:prSet/>
      <dgm:spPr/>
      <dgm:t>
        <a:bodyPr/>
        <a:lstStyle/>
        <a:p>
          <a:endParaRPr lang="en-US" sz="1400"/>
        </a:p>
      </dgm:t>
    </dgm:pt>
    <dgm:pt modelId="{537150DB-4664-49E2-BA84-DAF3508105DC}">
      <dgm:prSet custT="1"/>
      <dgm:spPr/>
      <dgm:t>
        <a:bodyPr/>
        <a:lstStyle/>
        <a:p>
          <a:r>
            <a:rPr lang="es-CR" sz="1400"/>
            <a:t>L</a:t>
          </a:r>
          <a:r>
            <a:rPr lang="en-US" sz="1400"/>
            <a:t>ey 8292: Control Interno.</a:t>
          </a:r>
        </a:p>
      </dgm:t>
    </dgm:pt>
    <dgm:pt modelId="{E0EF79D2-8C5B-4791-837E-05B1249D0D29}" type="parTrans" cxnId="{1A5BE24D-4A93-4029-9E26-E77810C4F8B6}">
      <dgm:prSet/>
      <dgm:spPr/>
      <dgm:t>
        <a:bodyPr/>
        <a:lstStyle/>
        <a:p>
          <a:endParaRPr lang="en-US" sz="1400"/>
        </a:p>
      </dgm:t>
    </dgm:pt>
    <dgm:pt modelId="{655FEB84-75C0-4942-B9F7-0510ADB96B75}" type="sibTrans" cxnId="{1A5BE24D-4A93-4029-9E26-E77810C4F8B6}">
      <dgm:prSet/>
      <dgm:spPr/>
      <dgm:t>
        <a:bodyPr/>
        <a:lstStyle/>
        <a:p>
          <a:endParaRPr lang="en-US" sz="1400"/>
        </a:p>
      </dgm:t>
    </dgm:pt>
    <dgm:pt modelId="{B54FF9DB-DD74-43FE-9D05-05DBEFF3C0C8}">
      <dgm:prSet custT="1"/>
      <dgm:spPr/>
      <dgm:t>
        <a:bodyPr/>
        <a:lstStyle/>
        <a:p>
          <a:r>
            <a:rPr lang="en-US" sz="1400"/>
            <a:t>Ley 8454: Firmas Digitales.</a:t>
          </a:r>
        </a:p>
      </dgm:t>
    </dgm:pt>
    <dgm:pt modelId="{D2DAF48E-A178-49FD-8330-B6186F68948D}" type="parTrans" cxnId="{83057150-28AC-4CBF-AF04-F4EBB46640A3}">
      <dgm:prSet/>
      <dgm:spPr/>
      <dgm:t>
        <a:bodyPr/>
        <a:lstStyle/>
        <a:p>
          <a:endParaRPr lang="en-US" sz="1400"/>
        </a:p>
      </dgm:t>
    </dgm:pt>
    <dgm:pt modelId="{D0921CCF-8E39-42FF-8DCC-E2FEA8A6964D}" type="sibTrans" cxnId="{83057150-28AC-4CBF-AF04-F4EBB46640A3}">
      <dgm:prSet/>
      <dgm:spPr/>
      <dgm:t>
        <a:bodyPr/>
        <a:lstStyle/>
        <a:p>
          <a:endParaRPr lang="en-US" sz="1400"/>
        </a:p>
      </dgm:t>
    </dgm:pt>
    <dgm:pt modelId="{32880649-B8D9-4E38-A55C-5F72E187310E}">
      <dgm:prSet custT="1"/>
      <dgm:spPr/>
      <dgm:t>
        <a:bodyPr/>
        <a:lstStyle/>
        <a:p>
          <a:r>
            <a:rPr lang="en-US" sz="1400" dirty="0"/>
            <a:t>Normas </a:t>
          </a:r>
          <a:r>
            <a:rPr lang="es-CR" sz="1400" dirty="0"/>
            <a:t>I</a:t>
          </a:r>
          <a:r>
            <a:rPr lang="en-US" sz="1400" dirty="0" err="1"/>
            <a:t>nternacionales</a:t>
          </a:r>
          <a:r>
            <a:rPr lang="en-US" sz="1400" dirty="0"/>
            <a:t>: ISO/IEC 27037, NIST SP 800-86, </a:t>
          </a:r>
          <a:r>
            <a:rPr lang="en-US" sz="1400" dirty="0" err="1"/>
            <a:t>Convenio</a:t>
          </a:r>
          <a:r>
            <a:rPr lang="en-US" sz="1400" dirty="0"/>
            <a:t> de Budapest.</a:t>
          </a:r>
        </a:p>
      </dgm:t>
    </dgm:pt>
    <dgm:pt modelId="{508F1A22-C17D-4C55-A38A-373EEEF9559D}" type="parTrans" cxnId="{0005FFCE-8BD3-48A5-A62E-CFC2CE894DCC}">
      <dgm:prSet/>
      <dgm:spPr/>
      <dgm:t>
        <a:bodyPr/>
        <a:lstStyle/>
        <a:p>
          <a:endParaRPr lang="en-US" sz="1400"/>
        </a:p>
      </dgm:t>
    </dgm:pt>
    <dgm:pt modelId="{3663A56C-DB2E-4155-993B-954756EB1708}" type="sibTrans" cxnId="{0005FFCE-8BD3-48A5-A62E-CFC2CE894DCC}">
      <dgm:prSet/>
      <dgm:spPr/>
      <dgm:t>
        <a:bodyPr/>
        <a:lstStyle/>
        <a:p>
          <a:endParaRPr lang="en-US" sz="1400"/>
        </a:p>
      </dgm:t>
    </dgm:pt>
    <dgm:pt modelId="{4F1132EC-4BCC-458D-9F7D-6D0F3E0FA849}" type="pres">
      <dgm:prSet presAssocID="{E9A65504-29F3-4BC5-819E-63A7658136C6}" presName="diagram" presStyleCnt="0">
        <dgm:presLayoutVars>
          <dgm:dir/>
          <dgm:resizeHandles val="exact"/>
        </dgm:presLayoutVars>
      </dgm:prSet>
      <dgm:spPr/>
    </dgm:pt>
    <dgm:pt modelId="{291FCE81-0C28-462F-86D1-573359FE69EE}" type="pres">
      <dgm:prSet presAssocID="{A974D258-7D31-4D5B-8861-A8DF35A8563B}" presName="arrow" presStyleLbl="node1" presStyleIdx="0" presStyleCnt="5">
        <dgm:presLayoutVars>
          <dgm:bulletEnabled val="1"/>
        </dgm:presLayoutVars>
      </dgm:prSet>
      <dgm:spPr/>
    </dgm:pt>
    <dgm:pt modelId="{C206EDCA-C4AE-465D-B409-75AED2B1B44B}" type="pres">
      <dgm:prSet presAssocID="{B1FFA3AD-D5FE-47CE-BF6D-D9FA102530C9}" presName="arrow" presStyleLbl="node1" presStyleIdx="1" presStyleCnt="5" custScaleY="128441" custRadScaleRad="113367" custRadScaleInc="1167">
        <dgm:presLayoutVars>
          <dgm:bulletEnabled val="1"/>
        </dgm:presLayoutVars>
      </dgm:prSet>
      <dgm:spPr/>
    </dgm:pt>
    <dgm:pt modelId="{4B231A20-57C3-4E47-99B0-6EAD87DF633E}" type="pres">
      <dgm:prSet presAssocID="{537150DB-4664-49E2-BA84-DAF3508105DC}" presName="arrow" presStyleLbl="node1" presStyleIdx="2" presStyleCnt="5">
        <dgm:presLayoutVars>
          <dgm:bulletEnabled val="1"/>
        </dgm:presLayoutVars>
      </dgm:prSet>
      <dgm:spPr/>
    </dgm:pt>
    <dgm:pt modelId="{CCC2D9D6-9AEE-466F-B631-F4BD262EBD77}" type="pres">
      <dgm:prSet presAssocID="{B54FF9DB-DD74-43FE-9D05-05DBEFF3C0C8}" presName="arrow" presStyleLbl="node1" presStyleIdx="3" presStyleCnt="5">
        <dgm:presLayoutVars>
          <dgm:bulletEnabled val="1"/>
        </dgm:presLayoutVars>
      </dgm:prSet>
      <dgm:spPr/>
    </dgm:pt>
    <dgm:pt modelId="{5D3EC4E2-08F5-4657-82B1-5527130B27B4}" type="pres">
      <dgm:prSet presAssocID="{32880649-B8D9-4E38-A55C-5F72E187310E}" presName="arrow" presStyleLbl="node1" presStyleIdx="4" presStyleCnt="5" custScaleY="135554" custRadScaleRad="116530" custRadScaleInc="-2198">
        <dgm:presLayoutVars>
          <dgm:bulletEnabled val="1"/>
        </dgm:presLayoutVars>
      </dgm:prSet>
      <dgm:spPr/>
    </dgm:pt>
  </dgm:ptLst>
  <dgm:cxnLst>
    <dgm:cxn modelId="{2DF7D31D-741A-435D-8819-F09978642CE4}" type="presOf" srcId="{537150DB-4664-49E2-BA84-DAF3508105DC}" destId="{4B231A20-57C3-4E47-99B0-6EAD87DF633E}" srcOrd="0" destOrd="0" presId="urn:microsoft.com/office/officeart/2005/8/layout/arrow5"/>
    <dgm:cxn modelId="{049DD620-EA5E-4786-ABED-48FD72D2D631}" type="presOf" srcId="{B54FF9DB-DD74-43FE-9D05-05DBEFF3C0C8}" destId="{CCC2D9D6-9AEE-466F-B631-F4BD262EBD77}" srcOrd="0" destOrd="0" presId="urn:microsoft.com/office/officeart/2005/8/layout/arrow5"/>
    <dgm:cxn modelId="{34BD772A-7E6B-49F1-864A-C1B06030FA26}" srcId="{E9A65504-29F3-4BC5-819E-63A7658136C6}" destId="{B1FFA3AD-D5FE-47CE-BF6D-D9FA102530C9}" srcOrd="1" destOrd="0" parTransId="{D701CA8E-01BE-4771-BB9A-81FEFFA679E8}" sibTransId="{46676DDA-1404-4A33-A087-EFDADF7BB5F6}"/>
    <dgm:cxn modelId="{1A5BE24D-4A93-4029-9E26-E77810C4F8B6}" srcId="{E9A65504-29F3-4BC5-819E-63A7658136C6}" destId="{537150DB-4664-49E2-BA84-DAF3508105DC}" srcOrd="2" destOrd="0" parTransId="{E0EF79D2-8C5B-4791-837E-05B1249D0D29}" sibTransId="{655FEB84-75C0-4942-B9F7-0510ADB96B75}"/>
    <dgm:cxn modelId="{83057150-28AC-4CBF-AF04-F4EBB46640A3}" srcId="{E9A65504-29F3-4BC5-819E-63A7658136C6}" destId="{B54FF9DB-DD74-43FE-9D05-05DBEFF3C0C8}" srcOrd="3" destOrd="0" parTransId="{D2DAF48E-A178-49FD-8330-B6186F68948D}" sibTransId="{D0921CCF-8E39-42FF-8DCC-E2FEA8A6964D}"/>
    <dgm:cxn modelId="{BC65B675-E72D-44C2-B9B8-868CC34DAA77}" type="presOf" srcId="{32880649-B8D9-4E38-A55C-5F72E187310E}" destId="{5D3EC4E2-08F5-4657-82B1-5527130B27B4}" srcOrd="0" destOrd="0" presId="urn:microsoft.com/office/officeart/2005/8/layout/arrow5"/>
    <dgm:cxn modelId="{4E12B57A-B981-4B0B-A7F7-817108A21B8D}" type="presOf" srcId="{A974D258-7D31-4D5B-8861-A8DF35A8563B}" destId="{291FCE81-0C28-462F-86D1-573359FE69EE}" srcOrd="0" destOrd="0" presId="urn:microsoft.com/office/officeart/2005/8/layout/arrow5"/>
    <dgm:cxn modelId="{3D7DAAA4-28D3-4A4F-B71C-7D51E7AABCB2}" srcId="{E9A65504-29F3-4BC5-819E-63A7658136C6}" destId="{A974D258-7D31-4D5B-8861-A8DF35A8563B}" srcOrd="0" destOrd="0" parTransId="{4953E5EB-8835-4E2E-B24F-C94A58AEB578}" sibTransId="{D1472A63-BDD2-45FF-B025-7214C9FC40C9}"/>
    <dgm:cxn modelId="{780648CC-A534-4927-9DB5-68654EE4C94F}" type="presOf" srcId="{B1FFA3AD-D5FE-47CE-BF6D-D9FA102530C9}" destId="{C206EDCA-C4AE-465D-B409-75AED2B1B44B}" srcOrd="0" destOrd="0" presId="urn:microsoft.com/office/officeart/2005/8/layout/arrow5"/>
    <dgm:cxn modelId="{0005FFCE-8BD3-48A5-A62E-CFC2CE894DCC}" srcId="{E9A65504-29F3-4BC5-819E-63A7658136C6}" destId="{32880649-B8D9-4E38-A55C-5F72E187310E}" srcOrd="4" destOrd="0" parTransId="{508F1A22-C17D-4C55-A38A-373EEEF9559D}" sibTransId="{3663A56C-DB2E-4155-993B-954756EB1708}"/>
    <dgm:cxn modelId="{CD960FF2-02A0-482B-8544-2C54AAC4F805}" type="presOf" srcId="{E9A65504-29F3-4BC5-819E-63A7658136C6}" destId="{4F1132EC-4BCC-458D-9F7D-6D0F3E0FA849}" srcOrd="0" destOrd="0" presId="urn:microsoft.com/office/officeart/2005/8/layout/arrow5"/>
    <dgm:cxn modelId="{66347B05-7E21-46E3-8D6B-56B4EEC7EFAA}" type="presParOf" srcId="{4F1132EC-4BCC-458D-9F7D-6D0F3E0FA849}" destId="{291FCE81-0C28-462F-86D1-573359FE69EE}" srcOrd="0" destOrd="0" presId="urn:microsoft.com/office/officeart/2005/8/layout/arrow5"/>
    <dgm:cxn modelId="{0B0D36F3-95E2-464F-9945-ED65B0321A24}" type="presParOf" srcId="{4F1132EC-4BCC-458D-9F7D-6D0F3E0FA849}" destId="{C206EDCA-C4AE-465D-B409-75AED2B1B44B}" srcOrd="1" destOrd="0" presId="urn:microsoft.com/office/officeart/2005/8/layout/arrow5"/>
    <dgm:cxn modelId="{B4729133-28AA-4482-BEEE-0D5B4729E8C1}" type="presParOf" srcId="{4F1132EC-4BCC-458D-9F7D-6D0F3E0FA849}" destId="{4B231A20-57C3-4E47-99B0-6EAD87DF633E}" srcOrd="2" destOrd="0" presId="urn:microsoft.com/office/officeart/2005/8/layout/arrow5"/>
    <dgm:cxn modelId="{F00F250C-8E52-4747-BB26-440AA9E23BD8}" type="presParOf" srcId="{4F1132EC-4BCC-458D-9F7D-6D0F3E0FA849}" destId="{CCC2D9D6-9AEE-466F-B631-F4BD262EBD77}" srcOrd="3" destOrd="0" presId="urn:microsoft.com/office/officeart/2005/8/layout/arrow5"/>
    <dgm:cxn modelId="{10BFA253-EC2C-443F-A4FF-4A3CF6A9C1B3}" type="presParOf" srcId="{4F1132EC-4BCC-458D-9F7D-6D0F3E0FA849}" destId="{5D3EC4E2-08F5-4657-82B1-5527130B27B4}" srcOrd="4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576159E-EC3D-47A4-A9B7-704660EA90E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0584CA4-802A-4BF7-A7E6-449BF8EF8827}">
      <dgm:prSet/>
      <dgm:spPr/>
      <dgm:t>
        <a:bodyPr/>
        <a:lstStyle/>
        <a:p>
          <a:pPr>
            <a:lnSpc>
              <a:spcPct val="100000"/>
            </a:lnSpc>
          </a:pPr>
          <a:r>
            <a:rPr lang="es-CR" b="1"/>
            <a:t>Legalidad</a:t>
          </a:r>
          <a:endParaRPr lang="en-US"/>
        </a:p>
      </dgm:t>
    </dgm:pt>
    <dgm:pt modelId="{FBF983DD-1567-4964-BF31-4362AB64F5E6}" type="parTrans" cxnId="{A91D73CC-57A0-4A6E-91A7-05235A4E5823}">
      <dgm:prSet/>
      <dgm:spPr/>
      <dgm:t>
        <a:bodyPr/>
        <a:lstStyle/>
        <a:p>
          <a:endParaRPr lang="en-US"/>
        </a:p>
      </dgm:t>
    </dgm:pt>
    <dgm:pt modelId="{C55DA0F4-AE08-4820-B995-0CF738C24324}" type="sibTrans" cxnId="{A91D73CC-57A0-4A6E-91A7-05235A4E5823}">
      <dgm:prSet/>
      <dgm:spPr/>
      <dgm:t>
        <a:bodyPr/>
        <a:lstStyle/>
        <a:p>
          <a:endParaRPr lang="en-US"/>
        </a:p>
      </dgm:t>
    </dgm:pt>
    <dgm:pt modelId="{DB678BCB-410A-4CC2-82D6-56641BD99A86}">
      <dgm:prSet/>
      <dgm:spPr/>
      <dgm:t>
        <a:bodyPr/>
        <a:lstStyle/>
        <a:p>
          <a:pPr>
            <a:lnSpc>
              <a:spcPct val="100000"/>
            </a:lnSpc>
          </a:pPr>
          <a:r>
            <a:rPr lang="es-CR" b="1"/>
            <a:t>Integridad</a:t>
          </a:r>
          <a:endParaRPr lang="en-US"/>
        </a:p>
      </dgm:t>
    </dgm:pt>
    <dgm:pt modelId="{292BFD07-A815-4E31-864B-2E9C7C12EE56}" type="parTrans" cxnId="{C7890B2C-318A-489F-BDFF-720231804423}">
      <dgm:prSet/>
      <dgm:spPr/>
      <dgm:t>
        <a:bodyPr/>
        <a:lstStyle/>
        <a:p>
          <a:endParaRPr lang="en-US"/>
        </a:p>
      </dgm:t>
    </dgm:pt>
    <dgm:pt modelId="{62E30C91-8162-4F44-9AE1-83B345578796}" type="sibTrans" cxnId="{C7890B2C-318A-489F-BDFF-720231804423}">
      <dgm:prSet/>
      <dgm:spPr/>
      <dgm:t>
        <a:bodyPr/>
        <a:lstStyle/>
        <a:p>
          <a:endParaRPr lang="en-US"/>
        </a:p>
      </dgm:t>
    </dgm:pt>
    <dgm:pt modelId="{705D5C9E-E467-40F7-B40C-FB54508F0DCE}">
      <dgm:prSet/>
      <dgm:spPr/>
      <dgm:t>
        <a:bodyPr/>
        <a:lstStyle/>
        <a:p>
          <a:pPr>
            <a:lnSpc>
              <a:spcPct val="100000"/>
            </a:lnSpc>
          </a:pPr>
          <a:r>
            <a:rPr lang="es-CR" b="1"/>
            <a:t>Confidencialidad</a:t>
          </a:r>
          <a:endParaRPr lang="en-US"/>
        </a:p>
      </dgm:t>
    </dgm:pt>
    <dgm:pt modelId="{BE631CA6-DF6D-497F-A2EE-2980B8BCFF46}" type="parTrans" cxnId="{302638CD-1642-443A-9279-F2963D8E2F33}">
      <dgm:prSet/>
      <dgm:spPr/>
      <dgm:t>
        <a:bodyPr/>
        <a:lstStyle/>
        <a:p>
          <a:endParaRPr lang="en-US"/>
        </a:p>
      </dgm:t>
    </dgm:pt>
    <dgm:pt modelId="{A4DB09C0-222C-4B1F-9EBB-CDF798B94125}" type="sibTrans" cxnId="{302638CD-1642-443A-9279-F2963D8E2F33}">
      <dgm:prSet/>
      <dgm:spPr/>
      <dgm:t>
        <a:bodyPr/>
        <a:lstStyle/>
        <a:p>
          <a:endParaRPr lang="en-US"/>
        </a:p>
      </dgm:t>
    </dgm:pt>
    <dgm:pt modelId="{31DE825C-6D3A-4C2A-A1CE-8C92873EA1D1}">
      <dgm:prSet/>
      <dgm:spPr/>
      <dgm:t>
        <a:bodyPr/>
        <a:lstStyle/>
        <a:p>
          <a:pPr>
            <a:lnSpc>
              <a:spcPct val="100000"/>
            </a:lnSpc>
          </a:pPr>
          <a:r>
            <a:rPr lang="es-CR" b="1"/>
            <a:t>Imparcialidad</a:t>
          </a:r>
          <a:endParaRPr lang="en-US"/>
        </a:p>
      </dgm:t>
    </dgm:pt>
    <dgm:pt modelId="{5436C31B-A58B-49F6-99E7-F750A1E6D4CD}" type="parTrans" cxnId="{45B7F730-A6EF-4939-B582-4A1F208F8310}">
      <dgm:prSet/>
      <dgm:spPr/>
      <dgm:t>
        <a:bodyPr/>
        <a:lstStyle/>
        <a:p>
          <a:endParaRPr lang="en-US"/>
        </a:p>
      </dgm:t>
    </dgm:pt>
    <dgm:pt modelId="{900A1C34-6D41-4489-9340-CB0770580062}" type="sibTrans" cxnId="{45B7F730-A6EF-4939-B582-4A1F208F8310}">
      <dgm:prSet/>
      <dgm:spPr/>
      <dgm:t>
        <a:bodyPr/>
        <a:lstStyle/>
        <a:p>
          <a:endParaRPr lang="en-US"/>
        </a:p>
      </dgm:t>
    </dgm:pt>
    <dgm:pt modelId="{46D1FBEB-34DF-49E2-B8EC-0D6FC178BCC1}">
      <dgm:prSet/>
      <dgm:spPr/>
      <dgm:t>
        <a:bodyPr/>
        <a:lstStyle/>
        <a:p>
          <a:pPr>
            <a:lnSpc>
              <a:spcPct val="100000"/>
            </a:lnSpc>
          </a:pPr>
          <a:r>
            <a:rPr lang="es-CR" b="1"/>
            <a:t>Transparencia y trazabilidad</a:t>
          </a:r>
          <a:endParaRPr lang="en-US"/>
        </a:p>
      </dgm:t>
    </dgm:pt>
    <dgm:pt modelId="{2A6B507D-7BFC-437F-8A70-C6447614CDAA}" type="parTrans" cxnId="{830FD303-3A85-446F-AA7A-338C9A923121}">
      <dgm:prSet/>
      <dgm:spPr/>
      <dgm:t>
        <a:bodyPr/>
        <a:lstStyle/>
        <a:p>
          <a:endParaRPr lang="en-US"/>
        </a:p>
      </dgm:t>
    </dgm:pt>
    <dgm:pt modelId="{809711D7-2954-4C31-9D54-EF8524F259E5}" type="sibTrans" cxnId="{830FD303-3A85-446F-AA7A-338C9A923121}">
      <dgm:prSet/>
      <dgm:spPr/>
      <dgm:t>
        <a:bodyPr/>
        <a:lstStyle/>
        <a:p>
          <a:endParaRPr lang="en-US"/>
        </a:p>
      </dgm:t>
    </dgm:pt>
    <dgm:pt modelId="{67ADB6D9-E63C-4E64-A036-C4E83144D6CC}" type="pres">
      <dgm:prSet presAssocID="{E576159E-EC3D-47A4-A9B7-704660EA90EF}" presName="root" presStyleCnt="0">
        <dgm:presLayoutVars>
          <dgm:dir/>
          <dgm:resizeHandles val="exact"/>
        </dgm:presLayoutVars>
      </dgm:prSet>
      <dgm:spPr/>
    </dgm:pt>
    <dgm:pt modelId="{28276B16-B47C-40BE-B479-8C8540370AA4}" type="pres">
      <dgm:prSet presAssocID="{40584CA4-802A-4BF7-A7E6-449BF8EF8827}" presName="compNode" presStyleCnt="0"/>
      <dgm:spPr/>
    </dgm:pt>
    <dgm:pt modelId="{26A29433-A345-4658-ADAB-626C877F6324}" type="pres">
      <dgm:prSet presAssocID="{40584CA4-802A-4BF7-A7E6-449BF8EF8827}" presName="bgRect" presStyleLbl="bgShp" presStyleIdx="0" presStyleCnt="5"/>
      <dgm:spPr/>
    </dgm:pt>
    <dgm:pt modelId="{E5E0C65B-BBDE-411D-93C2-1E16FEACE739}" type="pres">
      <dgm:prSet presAssocID="{40584CA4-802A-4BF7-A7E6-449BF8EF882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AFDB2917-4390-475A-BB97-9A24B6A5729F}" type="pres">
      <dgm:prSet presAssocID="{40584CA4-802A-4BF7-A7E6-449BF8EF8827}" presName="spaceRect" presStyleCnt="0"/>
      <dgm:spPr/>
    </dgm:pt>
    <dgm:pt modelId="{91333C6D-FF7D-4FAA-9F71-EEFBB3268456}" type="pres">
      <dgm:prSet presAssocID="{40584CA4-802A-4BF7-A7E6-449BF8EF8827}" presName="parTx" presStyleLbl="revTx" presStyleIdx="0" presStyleCnt="5">
        <dgm:presLayoutVars>
          <dgm:chMax val="0"/>
          <dgm:chPref val="0"/>
        </dgm:presLayoutVars>
      </dgm:prSet>
      <dgm:spPr/>
    </dgm:pt>
    <dgm:pt modelId="{3E2365C8-E07C-4C75-B04C-6F44C54333EE}" type="pres">
      <dgm:prSet presAssocID="{C55DA0F4-AE08-4820-B995-0CF738C24324}" presName="sibTrans" presStyleCnt="0"/>
      <dgm:spPr/>
    </dgm:pt>
    <dgm:pt modelId="{DB62992D-B58C-4E23-8565-CBF558E4DC20}" type="pres">
      <dgm:prSet presAssocID="{DB678BCB-410A-4CC2-82D6-56641BD99A86}" presName="compNode" presStyleCnt="0"/>
      <dgm:spPr/>
    </dgm:pt>
    <dgm:pt modelId="{8A2415FC-7853-4238-8C3C-0BFF516C180C}" type="pres">
      <dgm:prSet presAssocID="{DB678BCB-410A-4CC2-82D6-56641BD99A86}" presName="bgRect" presStyleLbl="bgShp" presStyleIdx="1" presStyleCnt="5"/>
      <dgm:spPr/>
    </dgm:pt>
    <dgm:pt modelId="{4E41C744-B332-40D6-BFD2-68CB4089C5F5}" type="pres">
      <dgm:prSet presAssocID="{DB678BCB-410A-4CC2-82D6-56641BD99A8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C534AE62-16B3-4B5D-98A3-D3989834C32D}" type="pres">
      <dgm:prSet presAssocID="{DB678BCB-410A-4CC2-82D6-56641BD99A86}" presName="spaceRect" presStyleCnt="0"/>
      <dgm:spPr/>
    </dgm:pt>
    <dgm:pt modelId="{CC42F0AC-A106-406A-9AC7-FB06F57926DB}" type="pres">
      <dgm:prSet presAssocID="{DB678BCB-410A-4CC2-82D6-56641BD99A86}" presName="parTx" presStyleLbl="revTx" presStyleIdx="1" presStyleCnt="5">
        <dgm:presLayoutVars>
          <dgm:chMax val="0"/>
          <dgm:chPref val="0"/>
        </dgm:presLayoutVars>
      </dgm:prSet>
      <dgm:spPr/>
    </dgm:pt>
    <dgm:pt modelId="{74FAA511-B41C-4A1D-A105-4BD972B0112F}" type="pres">
      <dgm:prSet presAssocID="{62E30C91-8162-4F44-9AE1-83B345578796}" presName="sibTrans" presStyleCnt="0"/>
      <dgm:spPr/>
    </dgm:pt>
    <dgm:pt modelId="{35D04940-DC2E-4731-876F-EA819D1B6E94}" type="pres">
      <dgm:prSet presAssocID="{705D5C9E-E467-40F7-B40C-FB54508F0DCE}" presName="compNode" presStyleCnt="0"/>
      <dgm:spPr/>
    </dgm:pt>
    <dgm:pt modelId="{40F0CB14-3877-44D4-95D9-1F7BFBA16D20}" type="pres">
      <dgm:prSet presAssocID="{705D5C9E-E467-40F7-B40C-FB54508F0DCE}" presName="bgRect" presStyleLbl="bgShp" presStyleIdx="2" presStyleCnt="5"/>
      <dgm:spPr/>
    </dgm:pt>
    <dgm:pt modelId="{CCA9F020-8A81-4A20-8D24-5C6838AAAC3C}" type="pres">
      <dgm:prSet presAssocID="{705D5C9E-E467-40F7-B40C-FB54508F0DC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quear"/>
        </a:ext>
      </dgm:extLst>
    </dgm:pt>
    <dgm:pt modelId="{E7490B2C-8F33-4864-8221-BD901796675B}" type="pres">
      <dgm:prSet presAssocID="{705D5C9E-E467-40F7-B40C-FB54508F0DCE}" presName="spaceRect" presStyleCnt="0"/>
      <dgm:spPr/>
    </dgm:pt>
    <dgm:pt modelId="{EA504E5D-B755-4BD9-98E5-6ED74F1B8AF1}" type="pres">
      <dgm:prSet presAssocID="{705D5C9E-E467-40F7-B40C-FB54508F0DCE}" presName="parTx" presStyleLbl="revTx" presStyleIdx="2" presStyleCnt="5">
        <dgm:presLayoutVars>
          <dgm:chMax val="0"/>
          <dgm:chPref val="0"/>
        </dgm:presLayoutVars>
      </dgm:prSet>
      <dgm:spPr/>
    </dgm:pt>
    <dgm:pt modelId="{BF999CB6-2D84-46A2-8DCD-2A4DECE37801}" type="pres">
      <dgm:prSet presAssocID="{A4DB09C0-222C-4B1F-9EBB-CDF798B94125}" presName="sibTrans" presStyleCnt="0"/>
      <dgm:spPr/>
    </dgm:pt>
    <dgm:pt modelId="{8A641808-48EB-4161-988E-1F4CC7E325EE}" type="pres">
      <dgm:prSet presAssocID="{31DE825C-6D3A-4C2A-A1CE-8C92873EA1D1}" presName="compNode" presStyleCnt="0"/>
      <dgm:spPr/>
    </dgm:pt>
    <dgm:pt modelId="{87D0F32B-5CC4-4C99-A794-B08B11EF4CC2}" type="pres">
      <dgm:prSet presAssocID="{31DE825C-6D3A-4C2A-A1CE-8C92873EA1D1}" presName="bgRect" presStyleLbl="bgShp" presStyleIdx="3" presStyleCnt="5"/>
      <dgm:spPr/>
    </dgm:pt>
    <dgm:pt modelId="{A49E80D5-2486-4D03-9C2D-07D8DE3976CA}" type="pres">
      <dgm:prSet presAssocID="{31DE825C-6D3A-4C2A-A1CE-8C92873EA1D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tillo de juez"/>
        </a:ext>
      </dgm:extLst>
    </dgm:pt>
    <dgm:pt modelId="{53768A90-003E-4863-B8D4-0E7FA65ADA5C}" type="pres">
      <dgm:prSet presAssocID="{31DE825C-6D3A-4C2A-A1CE-8C92873EA1D1}" presName="spaceRect" presStyleCnt="0"/>
      <dgm:spPr/>
    </dgm:pt>
    <dgm:pt modelId="{23D8AFFF-041D-4C80-9D96-32D2B3EDCF0B}" type="pres">
      <dgm:prSet presAssocID="{31DE825C-6D3A-4C2A-A1CE-8C92873EA1D1}" presName="parTx" presStyleLbl="revTx" presStyleIdx="3" presStyleCnt="5">
        <dgm:presLayoutVars>
          <dgm:chMax val="0"/>
          <dgm:chPref val="0"/>
        </dgm:presLayoutVars>
      </dgm:prSet>
      <dgm:spPr/>
    </dgm:pt>
    <dgm:pt modelId="{6050B4A4-77DC-4BA0-B4CF-FEA5484980C7}" type="pres">
      <dgm:prSet presAssocID="{900A1C34-6D41-4489-9340-CB0770580062}" presName="sibTrans" presStyleCnt="0"/>
      <dgm:spPr/>
    </dgm:pt>
    <dgm:pt modelId="{2BB2DFE4-0713-4F1A-8934-82F20F90CF52}" type="pres">
      <dgm:prSet presAssocID="{46D1FBEB-34DF-49E2-B8EC-0D6FC178BCC1}" presName="compNode" presStyleCnt="0"/>
      <dgm:spPr/>
    </dgm:pt>
    <dgm:pt modelId="{039D4E0E-2204-4539-9240-B346B688BA44}" type="pres">
      <dgm:prSet presAssocID="{46D1FBEB-34DF-49E2-B8EC-0D6FC178BCC1}" presName="bgRect" presStyleLbl="bgShp" presStyleIdx="4" presStyleCnt="5"/>
      <dgm:spPr/>
    </dgm:pt>
    <dgm:pt modelId="{B51CD309-569F-40CD-B7F3-B0FED484BBE1}" type="pres">
      <dgm:prSet presAssocID="{46D1FBEB-34DF-49E2-B8EC-0D6FC178BCC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03BFD55-3EAA-49A0-A520-31F6E771EB40}" type="pres">
      <dgm:prSet presAssocID="{46D1FBEB-34DF-49E2-B8EC-0D6FC178BCC1}" presName="spaceRect" presStyleCnt="0"/>
      <dgm:spPr/>
    </dgm:pt>
    <dgm:pt modelId="{0CC47853-ED94-45A2-824C-042402B79F5E}" type="pres">
      <dgm:prSet presAssocID="{46D1FBEB-34DF-49E2-B8EC-0D6FC178BCC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30FD303-3A85-446F-AA7A-338C9A923121}" srcId="{E576159E-EC3D-47A4-A9B7-704660EA90EF}" destId="{46D1FBEB-34DF-49E2-B8EC-0D6FC178BCC1}" srcOrd="4" destOrd="0" parTransId="{2A6B507D-7BFC-437F-8A70-C6447614CDAA}" sibTransId="{809711D7-2954-4C31-9D54-EF8524F259E5}"/>
    <dgm:cxn modelId="{C7890B2C-318A-489F-BDFF-720231804423}" srcId="{E576159E-EC3D-47A4-A9B7-704660EA90EF}" destId="{DB678BCB-410A-4CC2-82D6-56641BD99A86}" srcOrd="1" destOrd="0" parTransId="{292BFD07-A815-4E31-864B-2E9C7C12EE56}" sibTransId="{62E30C91-8162-4F44-9AE1-83B345578796}"/>
    <dgm:cxn modelId="{45B7F730-A6EF-4939-B582-4A1F208F8310}" srcId="{E576159E-EC3D-47A4-A9B7-704660EA90EF}" destId="{31DE825C-6D3A-4C2A-A1CE-8C92873EA1D1}" srcOrd="3" destOrd="0" parTransId="{5436C31B-A58B-49F6-99E7-F750A1E6D4CD}" sibTransId="{900A1C34-6D41-4489-9340-CB0770580062}"/>
    <dgm:cxn modelId="{0FC4D931-8787-45B9-80CD-04DB2A6F830E}" type="presOf" srcId="{40584CA4-802A-4BF7-A7E6-449BF8EF8827}" destId="{91333C6D-FF7D-4FAA-9F71-EEFBB3268456}" srcOrd="0" destOrd="0" presId="urn:microsoft.com/office/officeart/2018/2/layout/IconVerticalSolidList"/>
    <dgm:cxn modelId="{BA7BB26F-CF20-4A04-ADA0-7F1840946FFA}" type="presOf" srcId="{31DE825C-6D3A-4C2A-A1CE-8C92873EA1D1}" destId="{23D8AFFF-041D-4C80-9D96-32D2B3EDCF0B}" srcOrd="0" destOrd="0" presId="urn:microsoft.com/office/officeart/2018/2/layout/IconVerticalSolidList"/>
    <dgm:cxn modelId="{9C6A6AB1-9FA7-4FDA-931C-781971809A86}" type="presOf" srcId="{E576159E-EC3D-47A4-A9B7-704660EA90EF}" destId="{67ADB6D9-E63C-4E64-A036-C4E83144D6CC}" srcOrd="0" destOrd="0" presId="urn:microsoft.com/office/officeart/2018/2/layout/IconVerticalSolidList"/>
    <dgm:cxn modelId="{A677DDB8-55E8-4152-A60C-C336D58E6BD6}" type="presOf" srcId="{46D1FBEB-34DF-49E2-B8EC-0D6FC178BCC1}" destId="{0CC47853-ED94-45A2-824C-042402B79F5E}" srcOrd="0" destOrd="0" presId="urn:microsoft.com/office/officeart/2018/2/layout/IconVerticalSolidList"/>
    <dgm:cxn modelId="{07D9EEC1-9866-40CC-9091-7247EA48AC0E}" type="presOf" srcId="{705D5C9E-E467-40F7-B40C-FB54508F0DCE}" destId="{EA504E5D-B755-4BD9-98E5-6ED74F1B8AF1}" srcOrd="0" destOrd="0" presId="urn:microsoft.com/office/officeart/2018/2/layout/IconVerticalSolidList"/>
    <dgm:cxn modelId="{A91D73CC-57A0-4A6E-91A7-05235A4E5823}" srcId="{E576159E-EC3D-47A4-A9B7-704660EA90EF}" destId="{40584CA4-802A-4BF7-A7E6-449BF8EF8827}" srcOrd="0" destOrd="0" parTransId="{FBF983DD-1567-4964-BF31-4362AB64F5E6}" sibTransId="{C55DA0F4-AE08-4820-B995-0CF738C24324}"/>
    <dgm:cxn modelId="{302638CD-1642-443A-9279-F2963D8E2F33}" srcId="{E576159E-EC3D-47A4-A9B7-704660EA90EF}" destId="{705D5C9E-E467-40F7-B40C-FB54508F0DCE}" srcOrd="2" destOrd="0" parTransId="{BE631CA6-DF6D-497F-A2EE-2980B8BCFF46}" sibTransId="{A4DB09C0-222C-4B1F-9EBB-CDF798B94125}"/>
    <dgm:cxn modelId="{1DA17DF6-DE8F-4467-8FCE-5DD459C3CAB5}" type="presOf" srcId="{DB678BCB-410A-4CC2-82D6-56641BD99A86}" destId="{CC42F0AC-A106-406A-9AC7-FB06F57926DB}" srcOrd="0" destOrd="0" presId="urn:microsoft.com/office/officeart/2018/2/layout/IconVerticalSolidList"/>
    <dgm:cxn modelId="{D9EEAE02-DAE4-403F-841A-3C00F9F28CE5}" type="presParOf" srcId="{67ADB6D9-E63C-4E64-A036-C4E83144D6CC}" destId="{28276B16-B47C-40BE-B479-8C8540370AA4}" srcOrd="0" destOrd="0" presId="urn:microsoft.com/office/officeart/2018/2/layout/IconVerticalSolidList"/>
    <dgm:cxn modelId="{D58130B1-EF98-468D-ADAD-B25FD8B66F9A}" type="presParOf" srcId="{28276B16-B47C-40BE-B479-8C8540370AA4}" destId="{26A29433-A345-4658-ADAB-626C877F6324}" srcOrd="0" destOrd="0" presId="urn:microsoft.com/office/officeart/2018/2/layout/IconVerticalSolidList"/>
    <dgm:cxn modelId="{2FE2A184-C6E6-4057-ABA3-F90803180299}" type="presParOf" srcId="{28276B16-B47C-40BE-B479-8C8540370AA4}" destId="{E5E0C65B-BBDE-411D-93C2-1E16FEACE739}" srcOrd="1" destOrd="0" presId="urn:microsoft.com/office/officeart/2018/2/layout/IconVerticalSolidList"/>
    <dgm:cxn modelId="{5018F48A-549A-4C21-8BA7-38DEEFEE547D}" type="presParOf" srcId="{28276B16-B47C-40BE-B479-8C8540370AA4}" destId="{AFDB2917-4390-475A-BB97-9A24B6A5729F}" srcOrd="2" destOrd="0" presId="urn:microsoft.com/office/officeart/2018/2/layout/IconVerticalSolidList"/>
    <dgm:cxn modelId="{9AC8A046-A4C1-4151-AD05-D465B2BD5129}" type="presParOf" srcId="{28276B16-B47C-40BE-B479-8C8540370AA4}" destId="{91333C6D-FF7D-4FAA-9F71-EEFBB3268456}" srcOrd="3" destOrd="0" presId="urn:microsoft.com/office/officeart/2018/2/layout/IconVerticalSolidList"/>
    <dgm:cxn modelId="{BB4A451D-AAB8-4C11-AD98-9877213A2C99}" type="presParOf" srcId="{67ADB6D9-E63C-4E64-A036-C4E83144D6CC}" destId="{3E2365C8-E07C-4C75-B04C-6F44C54333EE}" srcOrd="1" destOrd="0" presId="urn:microsoft.com/office/officeart/2018/2/layout/IconVerticalSolidList"/>
    <dgm:cxn modelId="{20F44D97-A210-4F9C-BAB6-2264FBF581A4}" type="presParOf" srcId="{67ADB6D9-E63C-4E64-A036-C4E83144D6CC}" destId="{DB62992D-B58C-4E23-8565-CBF558E4DC20}" srcOrd="2" destOrd="0" presId="urn:microsoft.com/office/officeart/2018/2/layout/IconVerticalSolidList"/>
    <dgm:cxn modelId="{F4BBFD6B-40FD-4CAF-8464-17353090381B}" type="presParOf" srcId="{DB62992D-B58C-4E23-8565-CBF558E4DC20}" destId="{8A2415FC-7853-4238-8C3C-0BFF516C180C}" srcOrd="0" destOrd="0" presId="urn:microsoft.com/office/officeart/2018/2/layout/IconVerticalSolidList"/>
    <dgm:cxn modelId="{F2973C2F-E4E4-4E6B-8F43-158E6A7F9342}" type="presParOf" srcId="{DB62992D-B58C-4E23-8565-CBF558E4DC20}" destId="{4E41C744-B332-40D6-BFD2-68CB4089C5F5}" srcOrd="1" destOrd="0" presId="urn:microsoft.com/office/officeart/2018/2/layout/IconVerticalSolidList"/>
    <dgm:cxn modelId="{EA54EDE1-87FF-4F3E-9C6C-FFD783158BC9}" type="presParOf" srcId="{DB62992D-B58C-4E23-8565-CBF558E4DC20}" destId="{C534AE62-16B3-4B5D-98A3-D3989834C32D}" srcOrd="2" destOrd="0" presId="urn:microsoft.com/office/officeart/2018/2/layout/IconVerticalSolidList"/>
    <dgm:cxn modelId="{A5319EEA-4F56-44D2-A4BD-0A7BCF561893}" type="presParOf" srcId="{DB62992D-B58C-4E23-8565-CBF558E4DC20}" destId="{CC42F0AC-A106-406A-9AC7-FB06F57926DB}" srcOrd="3" destOrd="0" presId="urn:microsoft.com/office/officeart/2018/2/layout/IconVerticalSolidList"/>
    <dgm:cxn modelId="{36FDAD23-9EDA-4E27-A1BE-C31693920A07}" type="presParOf" srcId="{67ADB6D9-E63C-4E64-A036-C4E83144D6CC}" destId="{74FAA511-B41C-4A1D-A105-4BD972B0112F}" srcOrd="3" destOrd="0" presId="urn:microsoft.com/office/officeart/2018/2/layout/IconVerticalSolidList"/>
    <dgm:cxn modelId="{7CC6A099-C76E-4EEE-9A3A-82546906165A}" type="presParOf" srcId="{67ADB6D9-E63C-4E64-A036-C4E83144D6CC}" destId="{35D04940-DC2E-4731-876F-EA819D1B6E94}" srcOrd="4" destOrd="0" presId="urn:microsoft.com/office/officeart/2018/2/layout/IconVerticalSolidList"/>
    <dgm:cxn modelId="{9FC87BFD-6E01-4EAF-9F7E-52BBCFF9DCD1}" type="presParOf" srcId="{35D04940-DC2E-4731-876F-EA819D1B6E94}" destId="{40F0CB14-3877-44D4-95D9-1F7BFBA16D20}" srcOrd="0" destOrd="0" presId="urn:microsoft.com/office/officeart/2018/2/layout/IconVerticalSolidList"/>
    <dgm:cxn modelId="{5B8D08C0-265D-415B-89D5-D1A6B73D64E9}" type="presParOf" srcId="{35D04940-DC2E-4731-876F-EA819D1B6E94}" destId="{CCA9F020-8A81-4A20-8D24-5C6838AAAC3C}" srcOrd="1" destOrd="0" presId="urn:microsoft.com/office/officeart/2018/2/layout/IconVerticalSolidList"/>
    <dgm:cxn modelId="{3864EE94-C49A-4127-B775-B2E73B216EC8}" type="presParOf" srcId="{35D04940-DC2E-4731-876F-EA819D1B6E94}" destId="{E7490B2C-8F33-4864-8221-BD901796675B}" srcOrd="2" destOrd="0" presId="urn:microsoft.com/office/officeart/2018/2/layout/IconVerticalSolidList"/>
    <dgm:cxn modelId="{7AAB5954-AE5C-48B3-AC36-C8508562D35B}" type="presParOf" srcId="{35D04940-DC2E-4731-876F-EA819D1B6E94}" destId="{EA504E5D-B755-4BD9-98E5-6ED74F1B8AF1}" srcOrd="3" destOrd="0" presId="urn:microsoft.com/office/officeart/2018/2/layout/IconVerticalSolidList"/>
    <dgm:cxn modelId="{D7CD4298-61FE-400A-8B3B-3E692B723167}" type="presParOf" srcId="{67ADB6D9-E63C-4E64-A036-C4E83144D6CC}" destId="{BF999CB6-2D84-46A2-8DCD-2A4DECE37801}" srcOrd="5" destOrd="0" presId="urn:microsoft.com/office/officeart/2018/2/layout/IconVerticalSolidList"/>
    <dgm:cxn modelId="{19822909-3B69-40E6-BE2C-0A02F945D5F4}" type="presParOf" srcId="{67ADB6D9-E63C-4E64-A036-C4E83144D6CC}" destId="{8A641808-48EB-4161-988E-1F4CC7E325EE}" srcOrd="6" destOrd="0" presId="urn:microsoft.com/office/officeart/2018/2/layout/IconVerticalSolidList"/>
    <dgm:cxn modelId="{B9CDF7CE-C0D6-4BE3-A0C4-B5C244EBE12E}" type="presParOf" srcId="{8A641808-48EB-4161-988E-1F4CC7E325EE}" destId="{87D0F32B-5CC4-4C99-A794-B08B11EF4CC2}" srcOrd="0" destOrd="0" presId="urn:microsoft.com/office/officeart/2018/2/layout/IconVerticalSolidList"/>
    <dgm:cxn modelId="{2A43A008-BF42-490E-BFF1-11D31ADABA87}" type="presParOf" srcId="{8A641808-48EB-4161-988E-1F4CC7E325EE}" destId="{A49E80D5-2486-4D03-9C2D-07D8DE3976CA}" srcOrd="1" destOrd="0" presId="urn:microsoft.com/office/officeart/2018/2/layout/IconVerticalSolidList"/>
    <dgm:cxn modelId="{A435AD2A-AC00-4130-A7E0-E18DE203FAA4}" type="presParOf" srcId="{8A641808-48EB-4161-988E-1F4CC7E325EE}" destId="{53768A90-003E-4863-B8D4-0E7FA65ADA5C}" srcOrd="2" destOrd="0" presId="urn:microsoft.com/office/officeart/2018/2/layout/IconVerticalSolidList"/>
    <dgm:cxn modelId="{DD1A364C-B931-437A-B631-E98B0C1A81EA}" type="presParOf" srcId="{8A641808-48EB-4161-988E-1F4CC7E325EE}" destId="{23D8AFFF-041D-4C80-9D96-32D2B3EDCF0B}" srcOrd="3" destOrd="0" presId="urn:microsoft.com/office/officeart/2018/2/layout/IconVerticalSolidList"/>
    <dgm:cxn modelId="{0DA7DF3D-8B1D-4996-8B53-AF0628CF02A2}" type="presParOf" srcId="{67ADB6D9-E63C-4E64-A036-C4E83144D6CC}" destId="{6050B4A4-77DC-4BA0-B4CF-FEA5484980C7}" srcOrd="7" destOrd="0" presId="urn:microsoft.com/office/officeart/2018/2/layout/IconVerticalSolidList"/>
    <dgm:cxn modelId="{53637A3E-904B-4AB0-BF55-F32B5B020260}" type="presParOf" srcId="{67ADB6D9-E63C-4E64-A036-C4E83144D6CC}" destId="{2BB2DFE4-0713-4F1A-8934-82F20F90CF52}" srcOrd="8" destOrd="0" presId="urn:microsoft.com/office/officeart/2018/2/layout/IconVerticalSolidList"/>
    <dgm:cxn modelId="{5EB18947-9C3A-43B4-9FEA-2465FC395303}" type="presParOf" srcId="{2BB2DFE4-0713-4F1A-8934-82F20F90CF52}" destId="{039D4E0E-2204-4539-9240-B346B688BA44}" srcOrd="0" destOrd="0" presId="urn:microsoft.com/office/officeart/2018/2/layout/IconVerticalSolidList"/>
    <dgm:cxn modelId="{0DE51E0C-9503-4418-8D45-E591A0915E1B}" type="presParOf" srcId="{2BB2DFE4-0713-4F1A-8934-82F20F90CF52}" destId="{B51CD309-569F-40CD-B7F3-B0FED484BBE1}" srcOrd="1" destOrd="0" presId="urn:microsoft.com/office/officeart/2018/2/layout/IconVerticalSolidList"/>
    <dgm:cxn modelId="{29789977-BB7B-495D-B8DC-AA5A1767B2D8}" type="presParOf" srcId="{2BB2DFE4-0713-4F1A-8934-82F20F90CF52}" destId="{003BFD55-3EAA-49A0-A520-31F6E771EB40}" srcOrd="2" destOrd="0" presId="urn:microsoft.com/office/officeart/2018/2/layout/IconVerticalSolidList"/>
    <dgm:cxn modelId="{F123AEB6-E0FD-428B-BCAB-3595C29FB434}" type="presParOf" srcId="{2BB2DFE4-0713-4F1A-8934-82F20F90CF52}" destId="{0CC47853-ED94-45A2-824C-042402B79F5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A61F172-79D1-4E9B-A68C-9168B04E6FF8}" type="doc">
      <dgm:prSet loTypeId="urn:microsoft.com/office/officeart/2008/layout/LinedList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022C7B24-8ADE-4E90-AF33-1F447D497C65}">
      <dgm:prSet/>
      <dgm:spPr/>
      <dgm:t>
        <a:bodyPr/>
        <a:lstStyle/>
        <a:p>
          <a:r>
            <a:rPr lang="en-US"/>
            <a:t>- Integración de IA y análisis predictivo.</a:t>
          </a:r>
        </a:p>
      </dgm:t>
    </dgm:pt>
    <dgm:pt modelId="{D2C491EA-62E8-4F39-A0A2-B200408EAB68}" type="parTrans" cxnId="{9052D368-8A33-4945-AE64-E77C4D1BE24F}">
      <dgm:prSet/>
      <dgm:spPr/>
      <dgm:t>
        <a:bodyPr/>
        <a:lstStyle/>
        <a:p>
          <a:endParaRPr lang="en-US"/>
        </a:p>
      </dgm:t>
    </dgm:pt>
    <dgm:pt modelId="{77E6147F-4CF9-46DC-B7E8-D0FDFBAB1F5D}" type="sibTrans" cxnId="{9052D368-8A33-4945-AE64-E77C4D1BE24F}">
      <dgm:prSet/>
      <dgm:spPr/>
      <dgm:t>
        <a:bodyPr/>
        <a:lstStyle/>
        <a:p>
          <a:endParaRPr lang="en-US"/>
        </a:p>
      </dgm:t>
    </dgm:pt>
    <dgm:pt modelId="{73295336-2BE9-40BB-BBE5-55E97FB93BC0}">
      <dgm:prSet/>
      <dgm:spPr/>
      <dgm:t>
        <a:bodyPr/>
        <a:lstStyle/>
        <a:p>
          <a:r>
            <a:rPr lang="en-US"/>
            <a:t>- Blockchain para cadena de custodia.</a:t>
          </a:r>
        </a:p>
      </dgm:t>
    </dgm:pt>
    <dgm:pt modelId="{7BDB020D-E629-4A07-97C3-6DCADD152882}" type="parTrans" cxnId="{244B836D-C1C1-4F9B-AE06-D3AC782CF23D}">
      <dgm:prSet/>
      <dgm:spPr/>
      <dgm:t>
        <a:bodyPr/>
        <a:lstStyle/>
        <a:p>
          <a:endParaRPr lang="en-US"/>
        </a:p>
      </dgm:t>
    </dgm:pt>
    <dgm:pt modelId="{F3DDABED-2716-401D-A624-35FD304E747A}" type="sibTrans" cxnId="{244B836D-C1C1-4F9B-AE06-D3AC782CF23D}">
      <dgm:prSet/>
      <dgm:spPr/>
      <dgm:t>
        <a:bodyPr/>
        <a:lstStyle/>
        <a:p>
          <a:endParaRPr lang="en-US"/>
        </a:p>
      </dgm:t>
    </dgm:pt>
    <dgm:pt modelId="{38359BEA-CE48-432F-B9CB-EA37A2D38AB8}">
      <dgm:prSet/>
      <dgm:spPr/>
      <dgm:t>
        <a:bodyPr/>
        <a:lstStyle/>
        <a:p>
          <a:r>
            <a:rPr lang="en-US"/>
            <a:t>- Automatización de procesos SOAR.</a:t>
          </a:r>
        </a:p>
      </dgm:t>
    </dgm:pt>
    <dgm:pt modelId="{8A5714F3-9810-4F05-A71B-5C37A4E6CFC3}" type="parTrans" cxnId="{DA2D3484-E8A6-4B4D-B3EA-6F39E3DEDE6A}">
      <dgm:prSet/>
      <dgm:spPr/>
      <dgm:t>
        <a:bodyPr/>
        <a:lstStyle/>
        <a:p>
          <a:endParaRPr lang="en-US"/>
        </a:p>
      </dgm:t>
    </dgm:pt>
    <dgm:pt modelId="{AD643539-DF13-4D06-829E-97F2A7356C17}" type="sibTrans" cxnId="{DA2D3484-E8A6-4B4D-B3EA-6F39E3DEDE6A}">
      <dgm:prSet/>
      <dgm:spPr/>
      <dgm:t>
        <a:bodyPr/>
        <a:lstStyle/>
        <a:p>
          <a:endParaRPr lang="en-US"/>
        </a:p>
      </dgm:t>
    </dgm:pt>
    <dgm:pt modelId="{08D143E0-2559-48A0-B023-7E7DCE64A351}">
      <dgm:prSet/>
      <dgm:spPr/>
      <dgm:t>
        <a:bodyPr/>
        <a:lstStyle/>
        <a:p>
          <a:r>
            <a:rPr lang="en-US"/>
            <a:t>- Forense de IoT y nube.</a:t>
          </a:r>
        </a:p>
      </dgm:t>
    </dgm:pt>
    <dgm:pt modelId="{AD19E34C-9F3A-4132-9A11-03E209E08288}" type="parTrans" cxnId="{1B9A7FAB-3EE1-4D06-A4DE-E3664B205756}">
      <dgm:prSet/>
      <dgm:spPr/>
      <dgm:t>
        <a:bodyPr/>
        <a:lstStyle/>
        <a:p>
          <a:endParaRPr lang="en-US"/>
        </a:p>
      </dgm:t>
    </dgm:pt>
    <dgm:pt modelId="{6C2886E3-758A-493E-BE59-E6D48554D6BA}" type="sibTrans" cxnId="{1B9A7FAB-3EE1-4D06-A4DE-E3664B205756}">
      <dgm:prSet/>
      <dgm:spPr/>
      <dgm:t>
        <a:bodyPr/>
        <a:lstStyle/>
        <a:p>
          <a:endParaRPr lang="en-US"/>
        </a:p>
      </dgm:t>
    </dgm:pt>
    <dgm:pt modelId="{34380346-9C94-4A52-97F1-0A87473400F8}">
      <dgm:prSet/>
      <dgm:spPr/>
      <dgm:t>
        <a:bodyPr/>
        <a:lstStyle/>
        <a:p>
          <a:r>
            <a:rPr lang="en-US"/>
            <a:t>- Formación y certificación </a:t>
          </a:r>
          <a:r>
            <a:rPr lang="es-CR"/>
            <a:t>C</a:t>
          </a:r>
          <a:r>
            <a:rPr lang="en-US"/>
            <a:t>ontinua</a:t>
          </a:r>
          <a:r>
            <a:rPr lang="es-CR"/>
            <a:t> Profesional</a:t>
          </a:r>
          <a:r>
            <a:rPr lang="en-US"/>
            <a:t>.</a:t>
          </a:r>
        </a:p>
      </dgm:t>
    </dgm:pt>
    <dgm:pt modelId="{FA25A0C4-94E5-4DB2-B9F7-D18718522F24}" type="parTrans" cxnId="{99749E4A-DDB1-491D-B694-822A81DB4465}">
      <dgm:prSet/>
      <dgm:spPr/>
      <dgm:t>
        <a:bodyPr/>
        <a:lstStyle/>
        <a:p>
          <a:endParaRPr lang="en-US"/>
        </a:p>
      </dgm:t>
    </dgm:pt>
    <dgm:pt modelId="{C8B805E1-212C-4364-8E10-D135A939BCB4}" type="sibTrans" cxnId="{99749E4A-DDB1-491D-B694-822A81DB4465}">
      <dgm:prSet/>
      <dgm:spPr/>
      <dgm:t>
        <a:bodyPr/>
        <a:lstStyle/>
        <a:p>
          <a:endParaRPr lang="en-US"/>
        </a:p>
      </dgm:t>
    </dgm:pt>
    <dgm:pt modelId="{9C9B9FEB-8664-4F56-BD7F-8312CAAABF64}" type="pres">
      <dgm:prSet presAssocID="{7A61F172-79D1-4E9B-A68C-9168B04E6FF8}" presName="vert0" presStyleCnt="0">
        <dgm:presLayoutVars>
          <dgm:dir/>
          <dgm:animOne val="branch"/>
          <dgm:animLvl val="lvl"/>
        </dgm:presLayoutVars>
      </dgm:prSet>
      <dgm:spPr/>
    </dgm:pt>
    <dgm:pt modelId="{3EA07006-3396-48AA-9162-1DD96D2E1BA6}" type="pres">
      <dgm:prSet presAssocID="{022C7B24-8ADE-4E90-AF33-1F447D497C65}" presName="thickLine" presStyleLbl="alignNode1" presStyleIdx="0" presStyleCnt="5"/>
      <dgm:spPr/>
    </dgm:pt>
    <dgm:pt modelId="{F587D08A-E310-4211-9AA0-796C06CCCC09}" type="pres">
      <dgm:prSet presAssocID="{022C7B24-8ADE-4E90-AF33-1F447D497C65}" presName="horz1" presStyleCnt="0"/>
      <dgm:spPr/>
    </dgm:pt>
    <dgm:pt modelId="{880541F2-39BE-4C87-A6D4-A86CCBDEE8C2}" type="pres">
      <dgm:prSet presAssocID="{022C7B24-8ADE-4E90-AF33-1F447D497C65}" presName="tx1" presStyleLbl="revTx" presStyleIdx="0" presStyleCnt="5"/>
      <dgm:spPr/>
    </dgm:pt>
    <dgm:pt modelId="{450ED6A9-0553-42FF-9FE7-A67D46F6731B}" type="pres">
      <dgm:prSet presAssocID="{022C7B24-8ADE-4E90-AF33-1F447D497C65}" presName="vert1" presStyleCnt="0"/>
      <dgm:spPr/>
    </dgm:pt>
    <dgm:pt modelId="{F87BBC45-60BD-4A3F-9CDC-6CC8D24A8E23}" type="pres">
      <dgm:prSet presAssocID="{73295336-2BE9-40BB-BBE5-55E97FB93BC0}" presName="thickLine" presStyleLbl="alignNode1" presStyleIdx="1" presStyleCnt="5"/>
      <dgm:spPr/>
    </dgm:pt>
    <dgm:pt modelId="{236F7908-33FD-4C55-BE3C-D46C89D7A7EB}" type="pres">
      <dgm:prSet presAssocID="{73295336-2BE9-40BB-BBE5-55E97FB93BC0}" presName="horz1" presStyleCnt="0"/>
      <dgm:spPr/>
    </dgm:pt>
    <dgm:pt modelId="{D6A36CDC-2A94-4BF3-B48C-FDE2F50765E8}" type="pres">
      <dgm:prSet presAssocID="{73295336-2BE9-40BB-BBE5-55E97FB93BC0}" presName="tx1" presStyleLbl="revTx" presStyleIdx="1" presStyleCnt="5"/>
      <dgm:spPr/>
    </dgm:pt>
    <dgm:pt modelId="{BA47AC58-CAD8-418D-A116-BA5CF9220AF3}" type="pres">
      <dgm:prSet presAssocID="{73295336-2BE9-40BB-BBE5-55E97FB93BC0}" presName="vert1" presStyleCnt="0"/>
      <dgm:spPr/>
    </dgm:pt>
    <dgm:pt modelId="{5FC83DC0-1BDC-4F41-9543-7436CF08E42A}" type="pres">
      <dgm:prSet presAssocID="{38359BEA-CE48-432F-B9CB-EA37A2D38AB8}" presName="thickLine" presStyleLbl="alignNode1" presStyleIdx="2" presStyleCnt="5"/>
      <dgm:spPr/>
    </dgm:pt>
    <dgm:pt modelId="{2F1677E5-4B87-4CCC-9A2F-2F9370776908}" type="pres">
      <dgm:prSet presAssocID="{38359BEA-CE48-432F-B9CB-EA37A2D38AB8}" presName="horz1" presStyleCnt="0"/>
      <dgm:spPr/>
    </dgm:pt>
    <dgm:pt modelId="{ECB86E8C-F6B4-4C59-964C-4AD4C4D10F10}" type="pres">
      <dgm:prSet presAssocID="{38359BEA-CE48-432F-B9CB-EA37A2D38AB8}" presName="tx1" presStyleLbl="revTx" presStyleIdx="2" presStyleCnt="5"/>
      <dgm:spPr/>
    </dgm:pt>
    <dgm:pt modelId="{85F2A2DE-A3BF-4A43-B195-9F9FBDDCE8EC}" type="pres">
      <dgm:prSet presAssocID="{38359BEA-CE48-432F-B9CB-EA37A2D38AB8}" presName="vert1" presStyleCnt="0"/>
      <dgm:spPr/>
    </dgm:pt>
    <dgm:pt modelId="{4DC53B51-A02A-464C-B614-B1BC62A15287}" type="pres">
      <dgm:prSet presAssocID="{08D143E0-2559-48A0-B023-7E7DCE64A351}" presName="thickLine" presStyleLbl="alignNode1" presStyleIdx="3" presStyleCnt="5"/>
      <dgm:spPr/>
    </dgm:pt>
    <dgm:pt modelId="{81F2E34F-C435-4DEF-937D-3374F15871B1}" type="pres">
      <dgm:prSet presAssocID="{08D143E0-2559-48A0-B023-7E7DCE64A351}" presName="horz1" presStyleCnt="0"/>
      <dgm:spPr/>
    </dgm:pt>
    <dgm:pt modelId="{794200FB-FBEF-478B-B6DE-DE4F046DBD34}" type="pres">
      <dgm:prSet presAssocID="{08D143E0-2559-48A0-B023-7E7DCE64A351}" presName="tx1" presStyleLbl="revTx" presStyleIdx="3" presStyleCnt="5"/>
      <dgm:spPr/>
    </dgm:pt>
    <dgm:pt modelId="{888C2666-CC7B-4A39-B05C-59B10D5456AC}" type="pres">
      <dgm:prSet presAssocID="{08D143E0-2559-48A0-B023-7E7DCE64A351}" presName="vert1" presStyleCnt="0"/>
      <dgm:spPr/>
    </dgm:pt>
    <dgm:pt modelId="{01430774-982B-41DC-B40D-62CA2F17764D}" type="pres">
      <dgm:prSet presAssocID="{34380346-9C94-4A52-97F1-0A87473400F8}" presName="thickLine" presStyleLbl="alignNode1" presStyleIdx="4" presStyleCnt="5"/>
      <dgm:spPr/>
    </dgm:pt>
    <dgm:pt modelId="{C2652634-1F3F-45E6-B7CF-086EC1DEAE4F}" type="pres">
      <dgm:prSet presAssocID="{34380346-9C94-4A52-97F1-0A87473400F8}" presName="horz1" presStyleCnt="0"/>
      <dgm:spPr/>
    </dgm:pt>
    <dgm:pt modelId="{512C62C2-516D-40B7-893B-20D4D705C9F0}" type="pres">
      <dgm:prSet presAssocID="{34380346-9C94-4A52-97F1-0A87473400F8}" presName="tx1" presStyleLbl="revTx" presStyleIdx="4" presStyleCnt="5"/>
      <dgm:spPr/>
    </dgm:pt>
    <dgm:pt modelId="{CCB0E7D1-98A9-418E-8360-9081570EFFCB}" type="pres">
      <dgm:prSet presAssocID="{34380346-9C94-4A52-97F1-0A87473400F8}" presName="vert1" presStyleCnt="0"/>
      <dgm:spPr/>
    </dgm:pt>
  </dgm:ptLst>
  <dgm:cxnLst>
    <dgm:cxn modelId="{D29CE927-EA6D-47B8-B87D-0A26459D497A}" type="presOf" srcId="{022C7B24-8ADE-4E90-AF33-1F447D497C65}" destId="{880541F2-39BE-4C87-A6D4-A86CCBDEE8C2}" srcOrd="0" destOrd="0" presId="urn:microsoft.com/office/officeart/2008/layout/LinedList"/>
    <dgm:cxn modelId="{57AD0728-5080-450F-8E01-B3ABD35BB7B2}" type="presOf" srcId="{38359BEA-CE48-432F-B9CB-EA37A2D38AB8}" destId="{ECB86E8C-F6B4-4C59-964C-4AD4C4D10F10}" srcOrd="0" destOrd="0" presId="urn:microsoft.com/office/officeart/2008/layout/LinedList"/>
    <dgm:cxn modelId="{6103475B-3A86-4181-B310-8315EAC7799F}" type="presOf" srcId="{7A61F172-79D1-4E9B-A68C-9168B04E6FF8}" destId="{9C9B9FEB-8664-4F56-BD7F-8312CAAABF64}" srcOrd="0" destOrd="0" presId="urn:microsoft.com/office/officeart/2008/layout/LinedList"/>
    <dgm:cxn modelId="{9052D368-8A33-4945-AE64-E77C4D1BE24F}" srcId="{7A61F172-79D1-4E9B-A68C-9168B04E6FF8}" destId="{022C7B24-8ADE-4E90-AF33-1F447D497C65}" srcOrd="0" destOrd="0" parTransId="{D2C491EA-62E8-4F39-A0A2-B200408EAB68}" sibTransId="{77E6147F-4CF9-46DC-B7E8-D0FDFBAB1F5D}"/>
    <dgm:cxn modelId="{9400F148-676A-45D6-A1C1-E6762236028B}" type="presOf" srcId="{73295336-2BE9-40BB-BBE5-55E97FB93BC0}" destId="{D6A36CDC-2A94-4BF3-B48C-FDE2F50765E8}" srcOrd="0" destOrd="0" presId="urn:microsoft.com/office/officeart/2008/layout/LinedList"/>
    <dgm:cxn modelId="{99749E4A-DDB1-491D-B694-822A81DB4465}" srcId="{7A61F172-79D1-4E9B-A68C-9168B04E6FF8}" destId="{34380346-9C94-4A52-97F1-0A87473400F8}" srcOrd="4" destOrd="0" parTransId="{FA25A0C4-94E5-4DB2-B9F7-D18718522F24}" sibTransId="{C8B805E1-212C-4364-8E10-D135A939BCB4}"/>
    <dgm:cxn modelId="{244B836D-C1C1-4F9B-AE06-D3AC782CF23D}" srcId="{7A61F172-79D1-4E9B-A68C-9168B04E6FF8}" destId="{73295336-2BE9-40BB-BBE5-55E97FB93BC0}" srcOrd="1" destOrd="0" parTransId="{7BDB020D-E629-4A07-97C3-6DCADD152882}" sibTransId="{F3DDABED-2716-401D-A624-35FD304E747A}"/>
    <dgm:cxn modelId="{DA2D3484-E8A6-4B4D-B3EA-6F39E3DEDE6A}" srcId="{7A61F172-79D1-4E9B-A68C-9168B04E6FF8}" destId="{38359BEA-CE48-432F-B9CB-EA37A2D38AB8}" srcOrd="2" destOrd="0" parTransId="{8A5714F3-9810-4F05-A71B-5C37A4E6CFC3}" sibTransId="{AD643539-DF13-4D06-829E-97F2A7356C17}"/>
    <dgm:cxn modelId="{5370AAA6-FB40-4614-9021-EA1D745500AB}" type="presOf" srcId="{34380346-9C94-4A52-97F1-0A87473400F8}" destId="{512C62C2-516D-40B7-893B-20D4D705C9F0}" srcOrd="0" destOrd="0" presId="urn:microsoft.com/office/officeart/2008/layout/LinedList"/>
    <dgm:cxn modelId="{1B9A7FAB-3EE1-4D06-A4DE-E3664B205756}" srcId="{7A61F172-79D1-4E9B-A68C-9168B04E6FF8}" destId="{08D143E0-2559-48A0-B023-7E7DCE64A351}" srcOrd="3" destOrd="0" parTransId="{AD19E34C-9F3A-4132-9A11-03E209E08288}" sibTransId="{6C2886E3-758A-493E-BE59-E6D48554D6BA}"/>
    <dgm:cxn modelId="{8FD346F1-9D2C-4C55-81C0-025AAE3A408A}" type="presOf" srcId="{08D143E0-2559-48A0-B023-7E7DCE64A351}" destId="{794200FB-FBEF-478B-B6DE-DE4F046DBD34}" srcOrd="0" destOrd="0" presId="urn:microsoft.com/office/officeart/2008/layout/LinedList"/>
    <dgm:cxn modelId="{E1164C7A-6039-49F3-91AE-0345456FDA06}" type="presParOf" srcId="{9C9B9FEB-8664-4F56-BD7F-8312CAAABF64}" destId="{3EA07006-3396-48AA-9162-1DD96D2E1BA6}" srcOrd="0" destOrd="0" presId="urn:microsoft.com/office/officeart/2008/layout/LinedList"/>
    <dgm:cxn modelId="{641BC395-E82F-4785-9E7D-529B13D3356F}" type="presParOf" srcId="{9C9B9FEB-8664-4F56-BD7F-8312CAAABF64}" destId="{F587D08A-E310-4211-9AA0-796C06CCCC09}" srcOrd="1" destOrd="0" presId="urn:microsoft.com/office/officeart/2008/layout/LinedList"/>
    <dgm:cxn modelId="{2CB3AE94-31DF-4155-AA92-A359135086D3}" type="presParOf" srcId="{F587D08A-E310-4211-9AA0-796C06CCCC09}" destId="{880541F2-39BE-4C87-A6D4-A86CCBDEE8C2}" srcOrd="0" destOrd="0" presId="urn:microsoft.com/office/officeart/2008/layout/LinedList"/>
    <dgm:cxn modelId="{715B27B1-C361-4A14-B201-0C33CDECC611}" type="presParOf" srcId="{F587D08A-E310-4211-9AA0-796C06CCCC09}" destId="{450ED6A9-0553-42FF-9FE7-A67D46F6731B}" srcOrd="1" destOrd="0" presId="urn:microsoft.com/office/officeart/2008/layout/LinedList"/>
    <dgm:cxn modelId="{CF45CFEB-127B-4619-9A77-D0FC6EED6B0E}" type="presParOf" srcId="{9C9B9FEB-8664-4F56-BD7F-8312CAAABF64}" destId="{F87BBC45-60BD-4A3F-9CDC-6CC8D24A8E23}" srcOrd="2" destOrd="0" presId="urn:microsoft.com/office/officeart/2008/layout/LinedList"/>
    <dgm:cxn modelId="{E2F52F46-98AA-4077-99B3-686F9768017C}" type="presParOf" srcId="{9C9B9FEB-8664-4F56-BD7F-8312CAAABF64}" destId="{236F7908-33FD-4C55-BE3C-D46C89D7A7EB}" srcOrd="3" destOrd="0" presId="urn:microsoft.com/office/officeart/2008/layout/LinedList"/>
    <dgm:cxn modelId="{68FB27C9-AEFB-4A99-A096-FC8A406BF35E}" type="presParOf" srcId="{236F7908-33FD-4C55-BE3C-D46C89D7A7EB}" destId="{D6A36CDC-2A94-4BF3-B48C-FDE2F50765E8}" srcOrd="0" destOrd="0" presId="urn:microsoft.com/office/officeart/2008/layout/LinedList"/>
    <dgm:cxn modelId="{C8E1B5E2-49F3-4C93-8E6C-62FFE4F90636}" type="presParOf" srcId="{236F7908-33FD-4C55-BE3C-D46C89D7A7EB}" destId="{BA47AC58-CAD8-418D-A116-BA5CF9220AF3}" srcOrd="1" destOrd="0" presId="urn:microsoft.com/office/officeart/2008/layout/LinedList"/>
    <dgm:cxn modelId="{FAD0B653-ABEB-4B78-8DFB-2B19331E9716}" type="presParOf" srcId="{9C9B9FEB-8664-4F56-BD7F-8312CAAABF64}" destId="{5FC83DC0-1BDC-4F41-9543-7436CF08E42A}" srcOrd="4" destOrd="0" presId="urn:microsoft.com/office/officeart/2008/layout/LinedList"/>
    <dgm:cxn modelId="{10FA420B-6FC1-4DE3-86A0-7AE9AC8C13A9}" type="presParOf" srcId="{9C9B9FEB-8664-4F56-BD7F-8312CAAABF64}" destId="{2F1677E5-4B87-4CCC-9A2F-2F9370776908}" srcOrd="5" destOrd="0" presId="urn:microsoft.com/office/officeart/2008/layout/LinedList"/>
    <dgm:cxn modelId="{3EA439CC-1E0E-4A7F-A2EB-1B812D34B518}" type="presParOf" srcId="{2F1677E5-4B87-4CCC-9A2F-2F9370776908}" destId="{ECB86E8C-F6B4-4C59-964C-4AD4C4D10F10}" srcOrd="0" destOrd="0" presId="urn:microsoft.com/office/officeart/2008/layout/LinedList"/>
    <dgm:cxn modelId="{B0688F31-0FD9-4068-85F4-BC1003A599A7}" type="presParOf" srcId="{2F1677E5-4B87-4CCC-9A2F-2F9370776908}" destId="{85F2A2DE-A3BF-4A43-B195-9F9FBDDCE8EC}" srcOrd="1" destOrd="0" presId="urn:microsoft.com/office/officeart/2008/layout/LinedList"/>
    <dgm:cxn modelId="{363C5813-9230-4F9C-9B45-619013CFF9BF}" type="presParOf" srcId="{9C9B9FEB-8664-4F56-BD7F-8312CAAABF64}" destId="{4DC53B51-A02A-464C-B614-B1BC62A15287}" srcOrd="6" destOrd="0" presId="urn:microsoft.com/office/officeart/2008/layout/LinedList"/>
    <dgm:cxn modelId="{37520BA5-75DB-4A3F-95B7-7B3D8300800A}" type="presParOf" srcId="{9C9B9FEB-8664-4F56-BD7F-8312CAAABF64}" destId="{81F2E34F-C435-4DEF-937D-3374F15871B1}" srcOrd="7" destOrd="0" presId="urn:microsoft.com/office/officeart/2008/layout/LinedList"/>
    <dgm:cxn modelId="{5EEC87A5-BD6F-4F20-9AFC-A8BC3FA00142}" type="presParOf" srcId="{81F2E34F-C435-4DEF-937D-3374F15871B1}" destId="{794200FB-FBEF-478B-B6DE-DE4F046DBD34}" srcOrd="0" destOrd="0" presId="urn:microsoft.com/office/officeart/2008/layout/LinedList"/>
    <dgm:cxn modelId="{F109F2A7-7526-482E-BDF6-65C17E1CDCBF}" type="presParOf" srcId="{81F2E34F-C435-4DEF-937D-3374F15871B1}" destId="{888C2666-CC7B-4A39-B05C-59B10D5456AC}" srcOrd="1" destOrd="0" presId="urn:microsoft.com/office/officeart/2008/layout/LinedList"/>
    <dgm:cxn modelId="{D66CAD8A-9E2B-4A58-A7A4-8786D028F99F}" type="presParOf" srcId="{9C9B9FEB-8664-4F56-BD7F-8312CAAABF64}" destId="{01430774-982B-41DC-B40D-62CA2F17764D}" srcOrd="8" destOrd="0" presId="urn:microsoft.com/office/officeart/2008/layout/LinedList"/>
    <dgm:cxn modelId="{0937B0B2-0186-4846-B9C2-DAF68FEB9180}" type="presParOf" srcId="{9C9B9FEB-8664-4F56-BD7F-8312CAAABF64}" destId="{C2652634-1F3F-45E6-B7CF-086EC1DEAE4F}" srcOrd="9" destOrd="0" presId="urn:microsoft.com/office/officeart/2008/layout/LinedList"/>
    <dgm:cxn modelId="{FD27A75D-1A7C-4A43-A34E-69B4882094F5}" type="presParOf" srcId="{C2652634-1F3F-45E6-B7CF-086EC1DEAE4F}" destId="{512C62C2-516D-40B7-893B-20D4D705C9F0}" srcOrd="0" destOrd="0" presId="urn:microsoft.com/office/officeart/2008/layout/LinedList"/>
    <dgm:cxn modelId="{120E1CA4-D03F-45B0-8303-B253F486286B}" type="presParOf" srcId="{C2652634-1F3F-45E6-B7CF-086EC1DEAE4F}" destId="{CCB0E7D1-98A9-418E-8360-9081570EFFC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3A502BA-D094-46CC-B14D-9FD17DF6634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ECDC946-BF5A-4499-AAA2-F36CD37EA0D1}">
      <dgm:prSet/>
      <dgm:spPr/>
      <dgm:t>
        <a:bodyPr/>
        <a:lstStyle/>
        <a:p>
          <a:r>
            <a:rPr lang="en-US"/>
            <a:t>- </a:t>
          </a:r>
          <a:r>
            <a:rPr lang="es-CR"/>
            <a:t>Consolidación de la Auditoria Forense</a:t>
          </a:r>
          <a:endParaRPr lang="en-US"/>
        </a:p>
      </dgm:t>
    </dgm:pt>
    <dgm:pt modelId="{5F3608D6-5682-4C88-B7D6-3DAEACC3DC26}" type="parTrans" cxnId="{11249AFD-C40A-4BFA-839A-CFC98F9F4B6C}">
      <dgm:prSet/>
      <dgm:spPr/>
      <dgm:t>
        <a:bodyPr/>
        <a:lstStyle/>
        <a:p>
          <a:endParaRPr lang="en-US"/>
        </a:p>
      </dgm:t>
    </dgm:pt>
    <dgm:pt modelId="{FA1FDAE0-251E-41FC-8E5D-42C2BD1E2ADE}" type="sibTrans" cxnId="{11249AFD-C40A-4BFA-839A-CFC98F9F4B6C}">
      <dgm:prSet/>
      <dgm:spPr/>
      <dgm:t>
        <a:bodyPr/>
        <a:lstStyle/>
        <a:p>
          <a:endParaRPr lang="en-US"/>
        </a:p>
      </dgm:t>
    </dgm:pt>
    <dgm:pt modelId="{9A77E2AB-6CC0-4EEB-8A51-67CF7936C048}">
      <dgm:prSet/>
      <dgm:spPr/>
      <dgm:t>
        <a:bodyPr/>
        <a:lstStyle/>
        <a:p>
          <a:r>
            <a:rPr lang="en-US"/>
            <a:t>- </a:t>
          </a:r>
          <a:r>
            <a:rPr lang="es-CR"/>
            <a:t>Cooperación Internacional y Redes Forenses Regionales.</a:t>
          </a:r>
          <a:endParaRPr lang="en-US"/>
        </a:p>
      </dgm:t>
    </dgm:pt>
    <dgm:pt modelId="{BC3567C9-F2CF-43E0-A5DA-D07D16C73726}" type="parTrans" cxnId="{7907447F-AEA9-4531-8881-BA0922DC3A71}">
      <dgm:prSet/>
      <dgm:spPr/>
      <dgm:t>
        <a:bodyPr/>
        <a:lstStyle/>
        <a:p>
          <a:endParaRPr lang="en-US"/>
        </a:p>
      </dgm:t>
    </dgm:pt>
    <dgm:pt modelId="{BEC35D83-2D5F-4395-8F44-848C472A4BD7}" type="sibTrans" cxnId="{7907447F-AEA9-4531-8881-BA0922DC3A71}">
      <dgm:prSet/>
      <dgm:spPr/>
      <dgm:t>
        <a:bodyPr/>
        <a:lstStyle/>
        <a:p>
          <a:endParaRPr lang="en-US"/>
        </a:p>
      </dgm:t>
    </dgm:pt>
    <dgm:pt modelId="{C4CB043D-7579-44A4-BF56-46E49A835D38}">
      <dgm:prSet/>
      <dgm:spPr/>
      <dgm:t>
        <a:bodyPr/>
        <a:lstStyle/>
        <a:p>
          <a:r>
            <a:rPr lang="en-US"/>
            <a:t>- </a:t>
          </a:r>
          <a:r>
            <a:rPr lang="es-CR"/>
            <a:t>Edita Digital y Gobernanza  de Datos.</a:t>
          </a:r>
          <a:endParaRPr lang="en-US"/>
        </a:p>
      </dgm:t>
    </dgm:pt>
    <dgm:pt modelId="{AF47AD14-EBED-4975-A73E-F2A2A8F80910}" type="parTrans" cxnId="{BD0D0BA8-6ED7-4B01-8719-CDF77F43CB90}">
      <dgm:prSet/>
      <dgm:spPr/>
      <dgm:t>
        <a:bodyPr/>
        <a:lstStyle/>
        <a:p>
          <a:endParaRPr lang="en-US"/>
        </a:p>
      </dgm:t>
    </dgm:pt>
    <dgm:pt modelId="{8835C664-5969-463F-AECB-E91FAB49A219}" type="sibTrans" cxnId="{BD0D0BA8-6ED7-4B01-8719-CDF77F43CB90}">
      <dgm:prSet/>
      <dgm:spPr/>
      <dgm:t>
        <a:bodyPr/>
        <a:lstStyle/>
        <a:p>
          <a:endParaRPr lang="en-US"/>
        </a:p>
      </dgm:t>
    </dgm:pt>
    <dgm:pt modelId="{6CDE4738-D9A1-4181-BE8C-54CB6E78DF50}">
      <dgm:prSet/>
      <dgm:spPr/>
      <dgm:t>
        <a:bodyPr/>
        <a:lstStyle/>
        <a:p>
          <a:r>
            <a:rPr lang="en-US"/>
            <a:t>- </a:t>
          </a:r>
          <a:r>
            <a:rPr lang="es-CR"/>
            <a:t>Entornos Virtuales y Simulaciones Forenses</a:t>
          </a:r>
          <a:r>
            <a:rPr lang="en-US"/>
            <a:t>.</a:t>
          </a:r>
        </a:p>
      </dgm:t>
    </dgm:pt>
    <dgm:pt modelId="{8EC1F2F1-E1EF-4C51-ACB3-A199672FCB07}" type="parTrans" cxnId="{5CB29B3C-F3AB-4AE6-9F5E-8C7A90AC0BA6}">
      <dgm:prSet/>
      <dgm:spPr/>
      <dgm:t>
        <a:bodyPr/>
        <a:lstStyle/>
        <a:p>
          <a:endParaRPr lang="en-US"/>
        </a:p>
      </dgm:t>
    </dgm:pt>
    <dgm:pt modelId="{4D62AF4A-2F12-436B-9E15-5F235A79BE87}" type="sibTrans" cxnId="{5CB29B3C-F3AB-4AE6-9F5E-8C7A90AC0BA6}">
      <dgm:prSet/>
      <dgm:spPr/>
      <dgm:t>
        <a:bodyPr/>
        <a:lstStyle/>
        <a:p>
          <a:endParaRPr lang="en-US"/>
        </a:p>
      </dgm:t>
    </dgm:pt>
    <dgm:pt modelId="{B09E6716-37EA-4146-8ADC-34A55F3A29AC}">
      <dgm:prSet/>
      <dgm:spPr/>
      <dgm:t>
        <a:bodyPr/>
        <a:lstStyle/>
        <a:p>
          <a:r>
            <a:rPr lang="en-US"/>
            <a:t>- </a:t>
          </a:r>
          <a:r>
            <a:rPr lang="es-CR"/>
            <a:t>Integración entre la Ciber Forense y Ciber Inteligencia</a:t>
          </a:r>
          <a:r>
            <a:rPr lang="en-US"/>
            <a:t>.</a:t>
          </a:r>
        </a:p>
      </dgm:t>
    </dgm:pt>
    <dgm:pt modelId="{345BA12C-CFC5-4D4A-AF8E-D92D4CBA4936}" type="parTrans" cxnId="{AF74430F-DC84-43CB-B84D-D54E7850C497}">
      <dgm:prSet/>
      <dgm:spPr/>
      <dgm:t>
        <a:bodyPr/>
        <a:lstStyle/>
        <a:p>
          <a:endParaRPr lang="en-US"/>
        </a:p>
      </dgm:t>
    </dgm:pt>
    <dgm:pt modelId="{B956A827-E58D-4B69-9FF0-464004500CFB}" type="sibTrans" cxnId="{AF74430F-DC84-43CB-B84D-D54E7850C497}">
      <dgm:prSet/>
      <dgm:spPr/>
      <dgm:t>
        <a:bodyPr/>
        <a:lstStyle/>
        <a:p>
          <a:endParaRPr lang="en-US"/>
        </a:p>
      </dgm:t>
    </dgm:pt>
    <dgm:pt modelId="{342B25F0-0173-467C-A479-9073F5022689}" type="pres">
      <dgm:prSet presAssocID="{C3A502BA-D094-46CC-B14D-9FD17DF66341}" presName="root" presStyleCnt="0">
        <dgm:presLayoutVars>
          <dgm:dir/>
          <dgm:resizeHandles val="exact"/>
        </dgm:presLayoutVars>
      </dgm:prSet>
      <dgm:spPr/>
    </dgm:pt>
    <dgm:pt modelId="{7D2ABEA1-3263-4AB4-9401-61176B10FFBC}" type="pres">
      <dgm:prSet presAssocID="{C3A502BA-D094-46CC-B14D-9FD17DF66341}" presName="container" presStyleCnt="0">
        <dgm:presLayoutVars>
          <dgm:dir/>
          <dgm:resizeHandles val="exact"/>
        </dgm:presLayoutVars>
      </dgm:prSet>
      <dgm:spPr/>
    </dgm:pt>
    <dgm:pt modelId="{565C6082-6D1C-4C42-AC57-5EFB7828A4A2}" type="pres">
      <dgm:prSet presAssocID="{5ECDC946-BF5A-4499-AAA2-F36CD37EA0D1}" presName="compNode" presStyleCnt="0"/>
      <dgm:spPr/>
    </dgm:pt>
    <dgm:pt modelId="{E0B33BA5-341C-4EEF-B050-A557322F9B8B}" type="pres">
      <dgm:prSet presAssocID="{5ECDC946-BF5A-4499-AAA2-F36CD37EA0D1}" presName="iconBgRect" presStyleLbl="bgShp" presStyleIdx="0" presStyleCnt="5"/>
      <dgm:spPr/>
    </dgm:pt>
    <dgm:pt modelId="{26CBC6F7-8E25-4254-BF52-20787C3C1111}" type="pres">
      <dgm:prSet presAssocID="{5ECDC946-BF5A-4499-AAA2-F36CD37EA0D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A60FD388-AFCF-4C6F-B6A5-851338FC8B33}" type="pres">
      <dgm:prSet presAssocID="{5ECDC946-BF5A-4499-AAA2-F36CD37EA0D1}" presName="spaceRect" presStyleCnt="0"/>
      <dgm:spPr/>
    </dgm:pt>
    <dgm:pt modelId="{650AEFEE-304C-4144-AE5F-FE5AB17C44A9}" type="pres">
      <dgm:prSet presAssocID="{5ECDC946-BF5A-4499-AAA2-F36CD37EA0D1}" presName="textRect" presStyleLbl="revTx" presStyleIdx="0" presStyleCnt="5">
        <dgm:presLayoutVars>
          <dgm:chMax val="1"/>
          <dgm:chPref val="1"/>
        </dgm:presLayoutVars>
      </dgm:prSet>
      <dgm:spPr/>
    </dgm:pt>
    <dgm:pt modelId="{801F0FD5-ED1E-4CB6-90A2-ADBA0111DEBE}" type="pres">
      <dgm:prSet presAssocID="{FA1FDAE0-251E-41FC-8E5D-42C2BD1E2ADE}" presName="sibTrans" presStyleLbl="sibTrans2D1" presStyleIdx="0" presStyleCnt="0"/>
      <dgm:spPr/>
    </dgm:pt>
    <dgm:pt modelId="{F066CEF7-F88C-4E41-9669-00E2B48D1B8F}" type="pres">
      <dgm:prSet presAssocID="{9A77E2AB-6CC0-4EEB-8A51-67CF7936C048}" presName="compNode" presStyleCnt="0"/>
      <dgm:spPr/>
    </dgm:pt>
    <dgm:pt modelId="{C31F94D3-071A-4BB6-92B3-5B2A184954BB}" type="pres">
      <dgm:prSet presAssocID="{9A77E2AB-6CC0-4EEB-8A51-67CF7936C048}" presName="iconBgRect" presStyleLbl="bgShp" presStyleIdx="1" presStyleCnt="5"/>
      <dgm:spPr/>
    </dgm:pt>
    <dgm:pt modelId="{9615F25F-8223-4C7D-99C4-D81F6B5BF5BB}" type="pres">
      <dgm:prSet presAssocID="{9A77E2AB-6CC0-4EEB-8A51-67CF7936C04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49964A52-3138-4E33-A2A0-1AF57AD3A14B}" type="pres">
      <dgm:prSet presAssocID="{9A77E2AB-6CC0-4EEB-8A51-67CF7936C048}" presName="spaceRect" presStyleCnt="0"/>
      <dgm:spPr/>
    </dgm:pt>
    <dgm:pt modelId="{8635EAE1-55D0-404A-9A9B-2FD69DFF472C}" type="pres">
      <dgm:prSet presAssocID="{9A77E2AB-6CC0-4EEB-8A51-67CF7936C048}" presName="textRect" presStyleLbl="revTx" presStyleIdx="1" presStyleCnt="5">
        <dgm:presLayoutVars>
          <dgm:chMax val="1"/>
          <dgm:chPref val="1"/>
        </dgm:presLayoutVars>
      </dgm:prSet>
      <dgm:spPr/>
    </dgm:pt>
    <dgm:pt modelId="{9E333B28-6BB2-4FA5-AB79-5C5F88C456E2}" type="pres">
      <dgm:prSet presAssocID="{BEC35D83-2D5F-4395-8F44-848C472A4BD7}" presName="sibTrans" presStyleLbl="sibTrans2D1" presStyleIdx="0" presStyleCnt="0"/>
      <dgm:spPr/>
    </dgm:pt>
    <dgm:pt modelId="{91BB677A-FA99-422E-B9A0-5A58E1C8149E}" type="pres">
      <dgm:prSet presAssocID="{C4CB043D-7579-44A4-BF56-46E49A835D38}" presName="compNode" presStyleCnt="0"/>
      <dgm:spPr/>
    </dgm:pt>
    <dgm:pt modelId="{9082F56D-F82F-4BF3-9D43-BA07DD672A6C}" type="pres">
      <dgm:prSet presAssocID="{C4CB043D-7579-44A4-BF56-46E49A835D38}" presName="iconBgRect" presStyleLbl="bgShp" presStyleIdx="2" presStyleCnt="5"/>
      <dgm:spPr/>
    </dgm:pt>
    <dgm:pt modelId="{0A6C4522-A2B4-4C36-B072-49DA4086ED8A}" type="pres">
      <dgm:prSet presAssocID="{C4CB043D-7579-44A4-BF56-46E49A835D3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ápiz"/>
        </a:ext>
      </dgm:extLst>
    </dgm:pt>
    <dgm:pt modelId="{AB89B655-9C1B-460A-AD73-1E548C2F52FA}" type="pres">
      <dgm:prSet presAssocID="{C4CB043D-7579-44A4-BF56-46E49A835D38}" presName="spaceRect" presStyleCnt="0"/>
      <dgm:spPr/>
    </dgm:pt>
    <dgm:pt modelId="{4D1D268B-5A73-4928-B98D-6CECFE632E45}" type="pres">
      <dgm:prSet presAssocID="{C4CB043D-7579-44A4-BF56-46E49A835D38}" presName="textRect" presStyleLbl="revTx" presStyleIdx="2" presStyleCnt="5">
        <dgm:presLayoutVars>
          <dgm:chMax val="1"/>
          <dgm:chPref val="1"/>
        </dgm:presLayoutVars>
      </dgm:prSet>
      <dgm:spPr/>
    </dgm:pt>
    <dgm:pt modelId="{C691FA7D-39CE-40DF-AD21-22460EB68036}" type="pres">
      <dgm:prSet presAssocID="{8835C664-5969-463F-AECB-E91FAB49A219}" presName="sibTrans" presStyleLbl="sibTrans2D1" presStyleIdx="0" presStyleCnt="0"/>
      <dgm:spPr/>
    </dgm:pt>
    <dgm:pt modelId="{76476176-22A3-48E4-A4B4-3E4232239866}" type="pres">
      <dgm:prSet presAssocID="{6CDE4738-D9A1-4181-BE8C-54CB6E78DF50}" presName="compNode" presStyleCnt="0"/>
      <dgm:spPr/>
    </dgm:pt>
    <dgm:pt modelId="{2DA3B545-9E50-4190-82FB-76932BBFBECE}" type="pres">
      <dgm:prSet presAssocID="{6CDE4738-D9A1-4181-BE8C-54CB6E78DF50}" presName="iconBgRect" presStyleLbl="bgShp" presStyleIdx="3" presStyleCnt="5"/>
      <dgm:spPr/>
    </dgm:pt>
    <dgm:pt modelId="{34192280-63E2-4860-99FA-A692003E73EA}" type="pres">
      <dgm:prSet presAssocID="{6CDE4738-D9A1-4181-BE8C-54CB6E78DF5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N"/>
        </a:ext>
      </dgm:extLst>
    </dgm:pt>
    <dgm:pt modelId="{E054C468-C785-476A-AA28-C84678650AD1}" type="pres">
      <dgm:prSet presAssocID="{6CDE4738-D9A1-4181-BE8C-54CB6E78DF50}" presName="spaceRect" presStyleCnt="0"/>
      <dgm:spPr/>
    </dgm:pt>
    <dgm:pt modelId="{40D3B112-8C33-40C1-95A0-A0628E0E42B6}" type="pres">
      <dgm:prSet presAssocID="{6CDE4738-D9A1-4181-BE8C-54CB6E78DF50}" presName="textRect" presStyleLbl="revTx" presStyleIdx="3" presStyleCnt="5">
        <dgm:presLayoutVars>
          <dgm:chMax val="1"/>
          <dgm:chPref val="1"/>
        </dgm:presLayoutVars>
      </dgm:prSet>
      <dgm:spPr/>
    </dgm:pt>
    <dgm:pt modelId="{A1F46CD4-9689-4410-88EF-75D3318BF0E1}" type="pres">
      <dgm:prSet presAssocID="{4D62AF4A-2F12-436B-9E15-5F235A79BE87}" presName="sibTrans" presStyleLbl="sibTrans2D1" presStyleIdx="0" presStyleCnt="0"/>
      <dgm:spPr/>
    </dgm:pt>
    <dgm:pt modelId="{1353F18C-A564-47CC-A5FD-805F3B89AD9D}" type="pres">
      <dgm:prSet presAssocID="{B09E6716-37EA-4146-8ADC-34A55F3A29AC}" presName="compNode" presStyleCnt="0"/>
      <dgm:spPr/>
    </dgm:pt>
    <dgm:pt modelId="{29825991-6C89-41E7-93AC-F8707824B349}" type="pres">
      <dgm:prSet presAssocID="{B09E6716-37EA-4146-8ADC-34A55F3A29AC}" presName="iconBgRect" presStyleLbl="bgShp" presStyleIdx="4" presStyleCnt="5"/>
      <dgm:spPr/>
    </dgm:pt>
    <dgm:pt modelId="{765FEA6D-51A6-484C-B62B-FB8D876C373D}" type="pres">
      <dgm:prSet presAssocID="{B09E6716-37EA-4146-8ADC-34A55F3A29AC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tective"/>
        </a:ext>
      </dgm:extLst>
    </dgm:pt>
    <dgm:pt modelId="{89A73442-AA59-4527-A1DB-86611E69A9DB}" type="pres">
      <dgm:prSet presAssocID="{B09E6716-37EA-4146-8ADC-34A55F3A29AC}" presName="spaceRect" presStyleCnt="0"/>
      <dgm:spPr/>
    </dgm:pt>
    <dgm:pt modelId="{E87BA9BF-5D13-4124-B445-2EB211C4D744}" type="pres">
      <dgm:prSet presAssocID="{B09E6716-37EA-4146-8ADC-34A55F3A29A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2E01105-CB27-4BA3-847E-16B4A06116D7}" type="presOf" srcId="{B09E6716-37EA-4146-8ADC-34A55F3A29AC}" destId="{E87BA9BF-5D13-4124-B445-2EB211C4D744}" srcOrd="0" destOrd="0" presId="urn:microsoft.com/office/officeart/2018/2/layout/IconCircleList"/>
    <dgm:cxn modelId="{AF74430F-DC84-43CB-B84D-D54E7850C497}" srcId="{C3A502BA-D094-46CC-B14D-9FD17DF66341}" destId="{B09E6716-37EA-4146-8ADC-34A55F3A29AC}" srcOrd="4" destOrd="0" parTransId="{345BA12C-CFC5-4D4A-AF8E-D92D4CBA4936}" sibTransId="{B956A827-E58D-4B69-9FF0-464004500CFB}"/>
    <dgm:cxn modelId="{0DD10615-D818-408B-A64D-49D5DDFEBBE9}" type="presOf" srcId="{9A77E2AB-6CC0-4EEB-8A51-67CF7936C048}" destId="{8635EAE1-55D0-404A-9A9B-2FD69DFF472C}" srcOrd="0" destOrd="0" presId="urn:microsoft.com/office/officeart/2018/2/layout/IconCircleList"/>
    <dgm:cxn modelId="{5CB29B3C-F3AB-4AE6-9F5E-8C7A90AC0BA6}" srcId="{C3A502BA-D094-46CC-B14D-9FD17DF66341}" destId="{6CDE4738-D9A1-4181-BE8C-54CB6E78DF50}" srcOrd="3" destOrd="0" parTransId="{8EC1F2F1-E1EF-4C51-ACB3-A199672FCB07}" sibTransId="{4D62AF4A-2F12-436B-9E15-5F235A79BE87}"/>
    <dgm:cxn modelId="{18F2B546-65CC-4AE2-B793-EADCFC90BC0B}" type="presOf" srcId="{4D62AF4A-2F12-436B-9E15-5F235A79BE87}" destId="{A1F46CD4-9689-4410-88EF-75D3318BF0E1}" srcOrd="0" destOrd="0" presId="urn:microsoft.com/office/officeart/2018/2/layout/IconCircleList"/>
    <dgm:cxn modelId="{7EDCAE4D-EC2A-4153-8E28-5FDF308E6677}" type="presOf" srcId="{FA1FDAE0-251E-41FC-8E5D-42C2BD1E2ADE}" destId="{801F0FD5-ED1E-4CB6-90A2-ADBA0111DEBE}" srcOrd="0" destOrd="0" presId="urn:microsoft.com/office/officeart/2018/2/layout/IconCircleList"/>
    <dgm:cxn modelId="{36B9EC57-ADC3-4148-AD32-3552DA660FA6}" type="presOf" srcId="{C4CB043D-7579-44A4-BF56-46E49A835D38}" destId="{4D1D268B-5A73-4928-B98D-6CECFE632E45}" srcOrd="0" destOrd="0" presId="urn:microsoft.com/office/officeart/2018/2/layout/IconCircleList"/>
    <dgm:cxn modelId="{EE5D3578-D299-4846-A8EA-931C49AA05D6}" type="presOf" srcId="{6CDE4738-D9A1-4181-BE8C-54CB6E78DF50}" destId="{40D3B112-8C33-40C1-95A0-A0628E0E42B6}" srcOrd="0" destOrd="0" presId="urn:microsoft.com/office/officeart/2018/2/layout/IconCircleList"/>
    <dgm:cxn modelId="{BDC6657C-C929-4CC8-BAB6-D03A5A586CEC}" type="presOf" srcId="{8835C664-5969-463F-AECB-E91FAB49A219}" destId="{C691FA7D-39CE-40DF-AD21-22460EB68036}" srcOrd="0" destOrd="0" presId="urn:microsoft.com/office/officeart/2018/2/layout/IconCircleList"/>
    <dgm:cxn modelId="{7907447F-AEA9-4531-8881-BA0922DC3A71}" srcId="{C3A502BA-D094-46CC-B14D-9FD17DF66341}" destId="{9A77E2AB-6CC0-4EEB-8A51-67CF7936C048}" srcOrd="1" destOrd="0" parTransId="{BC3567C9-F2CF-43E0-A5DA-D07D16C73726}" sibTransId="{BEC35D83-2D5F-4395-8F44-848C472A4BD7}"/>
    <dgm:cxn modelId="{2278D2A1-698B-4878-99C1-F6DA950E2C41}" type="presOf" srcId="{C3A502BA-D094-46CC-B14D-9FD17DF66341}" destId="{342B25F0-0173-467C-A479-9073F5022689}" srcOrd="0" destOrd="0" presId="urn:microsoft.com/office/officeart/2018/2/layout/IconCircleList"/>
    <dgm:cxn modelId="{BD0D0BA8-6ED7-4B01-8719-CDF77F43CB90}" srcId="{C3A502BA-D094-46CC-B14D-9FD17DF66341}" destId="{C4CB043D-7579-44A4-BF56-46E49A835D38}" srcOrd="2" destOrd="0" parTransId="{AF47AD14-EBED-4975-A73E-F2A2A8F80910}" sibTransId="{8835C664-5969-463F-AECB-E91FAB49A219}"/>
    <dgm:cxn modelId="{C0942FB3-D4B7-4C7F-A8BB-DCEE0D931F06}" type="presOf" srcId="{5ECDC946-BF5A-4499-AAA2-F36CD37EA0D1}" destId="{650AEFEE-304C-4144-AE5F-FE5AB17C44A9}" srcOrd="0" destOrd="0" presId="urn:microsoft.com/office/officeart/2018/2/layout/IconCircleList"/>
    <dgm:cxn modelId="{E1E685BA-0EEE-4A4A-A931-63C7EA253178}" type="presOf" srcId="{BEC35D83-2D5F-4395-8F44-848C472A4BD7}" destId="{9E333B28-6BB2-4FA5-AB79-5C5F88C456E2}" srcOrd="0" destOrd="0" presId="urn:microsoft.com/office/officeart/2018/2/layout/IconCircleList"/>
    <dgm:cxn modelId="{11249AFD-C40A-4BFA-839A-CFC98F9F4B6C}" srcId="{C3A502BA-D094-46CC-B14D-9FD17DF66341}" destId="{5ECDC946-BF5A-4499-AAA2-F36CD37EA0D1}" srcOrd="0" destOrd="0" parTransId="{5F3608D6-5682-4C88-B7D6-3DAEACC3DC26}" sibTransId="{FA1FDAE0-251E-41FC-8E5D-42C2BD1E2ADE}"/>
    <dgm:cxn modelId="{AFDFE56B-AF85-407E-BD65-DFFF10FBB931}" type="presParOf" srcId="{342B25F0-0173-467C-A479-9073F5022689}" destId="{7D2ABEA1-3263-4AB4-9401-61176B10FFBC}" srcOrd="0" destOrd="0" presId="urn:microsoft.com/office/officeart/2018/2/layout/IconCircleList"/>
    <dgm:cxn modelId="{D783F149-8239-49A4-BDB2-CF8C31C8820F}" type="presParOf" srcId="{7D2ABEA1-3263-4AB4-9401-61176B10FFBC}" destId="{565C6082-6D1C-4C42-AC57-5EFB7828A4A2}" srcOrd="0" destOrd="0" presId="urn:microsoft.com/office/officeart/2018/2/layout/IconCircleList"/>
    <dgm:cxn modelId="{391C5F7F-EC53-44BE-8E09-95FCF32D561C}" type="presParOf" srcId="{565C6082-6D1C-4C42-AC57-5EFB7828A4A2}" destId="{E0B33BA5-341C-4EEF-B050-A557322F9B8B}" srcOrd="0" destOrd="0" presId="urn:microsoft.com/office/officeart/2018/2/layout/IconCircleList"/>
    <dgm:cxn modelId="{E35CF6CE-355F-45E7-8774-EBB4530D618F}" type="presParOf" srcId="{565C6082-6D1C-4C42-AC57-5EFB7828A4A2}" destId="{26CBC6F7-8E25-4254-BF52-20787C3C1111}" srcOrd="1" destOrd="0" presId="urn:microsoft.com/office/officeart/2018/2/layout/IconCircleList"/>
    <dgm:cxn modelId="{6F15A0BB-C4CB-4197-ADDA-AC2AEF21AD53}" type="presParOf" srcId="{565C6082-6D1C-4C42-AC57-5EFB7828A4A2}" destId="{A60FD388-AFCF-4C6F-B6A5-851338FC8B33}" srcOrd="2" destOrd="0" presId="urn:microsoft.com/office/officeart/2018/2/layout/IconCircleList"/>
    <dgm:cxn modelId="{4F8AE8DF-F851-4A19-B928-D8AE8C59E581}" type="presParOf" srcId="{565C6082-6D1C-4C42-AC57-5EFB7828A4A2}" destId="{650AEFEE-304C-4144-AE5F-FE5AB17C44A9}" srcOrd="3" destOrd="0" presId="urn:microsoft.com/office/officeart/2018/2/layout/IconCircleList"/>
    <dgm:cxn modelId="{1A8DB6ED-DF5B-4D31-BDD8-038C4E1DB817}" type="presParOf" srcId="{7D2ABEA1-3263-4AB4-9401-61176B10FFBC}" destId="{801F0FD5-ED1E-4CB6-90A2-ADBA0111DEBE}" srcOrd="1" destOrd="0" presId="urn:microsoft.com/office/officeart/2018/2/layout/IconCircleList"/>
    <dgm:cxn modelId="{844DFBF5-2FAA-400F-956C-D661DAF8047D}" type="presParOf" srcId="{7D2ABEA1-3263-4AB4-9401-61176B10FFBC}" destId="{F066CEF7-F88C-4E41-9669-00E2B48D1B8F}" srcOrd="2" destOrd="0" presId="urn:microsoft.com/office/officeart/2018/2/layout/IconCircleList"/>
    <dgm:cxn modelId="{9956F8F9-D2BF-44A7-884B-2E0A5B0D9BED}" type="presParOf" srcId="{F066CEF7-F88C-4E41-9669-00E2B48D1B8F}" destId="{C31F94D3-071A-4BB6-92B3-5B2A184954BB}" srcOrd="0" destOrd="0" presId="urn:microsoft.com/office/officeart/2018/2/layout/IconCircleList"/>
    <dgm:cxn modelId="{070C83BD-874B-4B48-862E-8E50EC678623}" type="presParOf" srcId="{F066CEF7-F88C-4E41-9669-00E2B48D1B8F}" destId="{9615F25F-8223-4C7D-99C4-D81F6B5BF5BB}" srcOrd="1" destOrd="0" presId="urn:microsoft.com/office/officeart/2018/2/layout/IconCircleList"/>
    <dgm:cxn modelId="{C6CC4D83-11EC-4411-B5F2-7D1B4578996C}" type="presParOf" srcId="{F066CEF7-F88C-4E41-9669-00E2B48D1B8F}" destId="{49964A52-3138-4E33-A2A0-1AF57AD3A14B}" srcOrd="2" destOrd="0" presId="urn:microsoft.com/office/officeart/2018/2/layout/IconCircleList"/>
    <dgm:cxn modelId="{7606A237-0763-4CE1-9623-37E60C61A8DE}" type="presParOf" srcId="{F066CEF7-F88C-4E41-9669-00E2B48D1B8F}" destId="{8635EAE1-55D0-404A-9A9B-2FD69DFF472C}" srcOrd="3" destOrd="0" presId="urn:microsoft.com/office/officeart/2018/2/layout/IconCircleList"/>
    <dgm:cxn modelId="{6031CAA3-114E-4FF5-8131-097F048DB8A0}" type="presParOf" srcId="{7D2ABEA1-3263-4AB4-9401-61176B10FFBC}" destId="{9E333B28-6BB2-4FA5-AB79-5C5F88C456E2}" srcOrd="3" destOrd="0" presId="urn:microsoft.com/office/officeart/2018/2/layout/IconCircleList"/>
    <dgm:cxn modelId="{D7633A21-DD58-465E-A252-26C15E42CBA0}" type="presParOf" srcId="{7D2ABEA1-3263-4AB4-9401-61176B10FFBC}" destId="{91BB677A-FA99-422E-B9A0-5A58E1C8149E}" srcOrd="4" destOrd="0" presId="urn:microsoft.com/office/officeart/2018/2/layout/IconCircleList"/>
    <dgm:cxn modelId="{AA1B01A7-0BAC-4F59-BB70-256FCD38DDCC}" type="presParOf" srcId="{91BB677A-FA99-422E-B9A0-5A58E1C8149E}" destId="{9082F56D-F82F-4BF3-9D43-BA07DD672A6C}" srcOrd="0" destOrd="0" presId="urn:microsoft.com/office/officeart/2018/2/layout/IconCircleList"/>
    <dgm:cxn modelId="{DBF8307D-CDEE-4243-B014-91A6DD91D4A1}" type="presParOf" srcId="{91BB677A-FA99-422E-B9A0-5A58E1C8149E}" destId="{0A6C4522-A2B4-4C36-B072-49DA4086ED8A}" srcOrd="1" destOrd="0" presId="urn:microsoft.com/office/officeart/2018/2/layout/IconCircleList"/>
    <dgm:cxn modelId="{A0847719-6A78-434E-9C43-7E4585BA7C85}" type="presParOf" srcId="{91BB677A-FA99-422E-B9A0-5A58E1C8149E}" destId="{AB89B655-9C1B-460A-AD73-1E548C2F52FA}" srcOrd="2" destOrd="0" presId="urn:microsoft.com/office/officeart/2018/2/layout/IconCircleList"/>
    <dgm:cxn modelId="{EE364359-811B-488E-9E1D-CCCA3C56A17C}" type="presParOf" srcId="{91BB677A-FA99-422E-B9A0-5A58E1C8149E}" destId="{4D1D268B-5A73-4928-B98D-6CECFE632E45}" srcOrd="3" destOrd="0" presId="urn:microsoft.com/office/officeart/2018/2/layout/IconCircleList"/>
    <dgm:cxn modelId="{8CC1A3B0-9BDB-44D5-9FA2-9A851A2D6E5F}" type="presParOf" srcId="{7D2ABEA1-3263-4AB4-9401-61176B10FFBC}" destId="{C691FA7D-39CE-40DF-AD21-22460EB68036}" srcOrd="5" destOrd="0" presId="urn:microsoft.com/office/officeart/2018/2/layout/IconCircleList"/>
    <dgm:cxn modelId="{3293369E-EF9F-46D3-92A3-0E3A3937993E}" type="presParOf" srcId="{7D2ABEA1-3263-4AB4-9401-61176B10FFBC}" destId="{76476176-22A3-48E4-A4B4-3E4232239866}" srcOrd="6" destOrd="0" presId="urn:microsoft.com/office/officeart/2018/2/layout/IconCircleList"/>
    <dgm:cxn modelId="{D2D15BD2-ED55-41A0-A3A5-FBFDF6A981A9}" type="presParOf" srcId="{76476176-22A3-48E4-A4B4-3E4232239866}" destId="{2DA3B545-9E50-4190-82FB-76932BBFBECE}" srcOrd="0" destOrd="0" presId="urn:microsoft.com/office/officeart/2018/2/layout/IconCircleList"/>
    <dgm:cxn modelId="{828DD2E1-B7FD-4418-8356-ADB0A2156E42}" type="presParOf" srcId="{76476176-22A3-48E4-A4B4-3E4232239866}" destId="{34192280-63E2-4860-99FA-A692003E73EA}" srcOrd="1" destOrd="0" presId="urn:microsoft.com/office/officeart/2018/2/layout/IconCircleList"/>
    <dgm:cxn modelId="{036156F9-37ED-4E9C-851B-3BA295290B90}" type="presParOf" srcId="{76476176-22A3-48E4-A4B4-3E4232239866}" destId="{E054C468-C785-476A-AA28-C84678650AD1}" srcOrd="2" destOrd="0" presId="urn:microsoft.com/office/officeart/2018/2/layout/IconCircleList"/>
    <dgm:cxn modelId="{3D58B252-6A0A-49B8-9747-DE4807C329ED}" type="presParOf" srcId="{76476176-22A3-48E4-A4B4-3E4232239866}" destId="{40D3B112-8C33-40C1-95A0-A0628E0E42B6}" srcOrd="3" destOrd="0" presId="urn:microsoft.com/office/officeart/2018/2/layout/IconCircleList"/>
    <dgm:cxn modelId="{A40F4454-CE8D-4D1D-942A-E209C707108E}" type="presParOf" srcId="{7D2ABEA1-3263-4AB4-9401-61176B10FFBC}" destId="{A1F46CD4-9689-4410-88EF-75D3318BF0E1}" srcOrd="7" destOrd="0" presId="urn:microsoft.com/office/officeart/2018/2/layout/IconCircleList"/>
    <dgm:cxn modelId="{B9C33AC6-11B6-44B4-8527-741FA38E350B}" type="presParOf" srcId="{7D2ABEA1-3263-4AB4-9401-61176B10FFBC}" destId="{1353F18C-A564-47CC-A5FD-805F3B89AD9D}" srcOrd="8" destOrd="0" presId="urn:microsoft.com/office/officeart/2018/2/layout/IconCircleList"/>
    <dgm:cxn modelId="{A12DE728-5C0D-4804-869B-E201EFC4FB61}" type="presParOf" srcId="{1353F18C-A564-47CC-A5FD-805F3B89AD9D}" destId="{29825991-6C89-41E7-93AC-F8707824B349}" srcOrd="0" destOrd="0" presId="urn:microsoft.com/office/officeart/2018/2/layout/IconCircleList"/>
    <dgm:cxn modelId="{31DB2CC7-C334-4666-9226-70F6ABF05AB9}" type="presParOf" srcId="{1353F18C-A564-47CC-A5FD-805F3B89AD9D}" destId="{765FEA6D-51A6-484C-B62B-FB8D876C373D}" srcOrd="1" destOrd="0" presId="urn:microsoft.com/office/officeart/2018/2/layout/IconCircleList"/>
    <dgm:cxn modelId="{E6360099-EC4C-4BF7-8DAB-BB780B6176AE}" type="presParOf" srcId="{1353F18C-A564-47CC-A5FD-805F3B89AD9D}" destId="{89A73442-AA59-4527-A1DB-86611E69A9DB}" srcOrd="2" destOrd="0" presId="urn:microsoft.com/office/officeart/2018/2/layout/IconCircleList"/>
    <dgm:cxn modelId="{FCE616BA-8227-4852-A9D6-D8E8A218E6E1}" type="presParOf" srcId="{1353F18C-A564-47CC-A5FD-805F3B89AD9D}" destId="{E87BA9BF-5D13-4124-B445-2EB211C4D74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A77E1-69E9-42EC-9687-BF38E44D2D95}">
      <dsp:nvSpPr>
        <dsp:cNvPr id="0" name=""/>
        <dsp:cNvSpPr/>
      </dsp:nvSpPr>
      <dsp:spPr>
        <a:xfrm>
          <a:off x="0" y="2703"/>
          <a:ext cx="518418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468A97-7118-4154-AAC6-9B80B19C47F6}">
      <dsp:nvSpPr>
        <dsp:cNvPr id="0" name=""/>
        <dsp:cNvSpPr/>
      </dsp:nvSpPr>
      <dsp:spPr>
        <a:xfrm>
          <a:off x="0" y="2703"/>
          <a:ext cx="5184184" cy="1843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La auditoría informática forense es una disciplina clave en la seguridad de la información.</a:t>
          </a:r>
        </a:p>
      </dsp:txBody>
      <dsp:txXfrm>
        <a:off x="0" y="2703"/>
        <a:ext cx="5184184" cy="1843825"/>
      </dsp:txXfrm>
    </dsp:sp>
    <dsp:sp modelId="{ECFD6EB8-02C0-46E5-8311-8AEE6859C45D}">
      <dsp:nvSpPr>
        <dsp:cNvPr id="0" name=""/>
        <dsp:cNvSpPr/>
      </dsp:nvSpPr>
      <dsp:spPr>
        <a:xfrm>
          <a:off x="0" y="1846528"/>
          <a:ext cx="518418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C0F1B4-27E3-4915-93DA-5DF90060F37E}">
      <dsp:nvSpPr>
        <dsp:cNvPr id="0" name=""/>
        <dsp:cNvSpPr/>
      </dsp:nvSpPr>
      <dsp:spPr>
        <a:xfrm>
          <a:off x="0" y="1846528"/>
          <a:ext cx="5184184" cy="1843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Permite identificar, preservar y analizar evidencia digital ante delitos informáticos o fraudes.</a:t>
          </a:r>
        </a:p>
      </dsp:txBody>
      <dsp:txXfrm>
        <a:off x="0" y="1846528"/>
        <a:ext cx="5184184" cy="1843825"/>
      </dsp:txXfrm>
    </dsp:sp>
    <dsp:sp modelId="{792206E6-7ED0-4F81-8607-2B90AD25AE7C}">
      <dsp:nvSpPr>
        <dsp:cNvPr id="0" name=""/>
        <dsp:cNvSpPr/>
      </dsp:nvSpPr>
      <dsp:spPr>
        <a:xfrm>
          <a:off x="0" y="3690354"/>
          <a:ext cx="518418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A8B3A1-B37F-447A-AFAA-8F3F73B9DC4B}">
      <dsp:nvSpPr>
        <dsp:cNvPr id="0" name=""/>
        <dsp:cNvSpPr/>
      </dsp:nvSpPr>
      <dsp:spPr>
        <a:xfrm>
          <a:off x="0" y="3690354"/>
          <a:ext cx="5184184" cy="1843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En Costa Rica, fortalece la ciberseguridad institucional y la justicia digital.</a:t>
          </a:r>
        </a:p>
      </dsp:txBody>
      <dsp:txXfrm>
        <a:off x="0" y="3690354"/>
        <a:ext cx="5184184" cy="18438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BB8F4-0550-4BC5-ABE5-EE51F6AFD67F}">
      <dsp:nvSpPr>
        <dsp:cNvPr id="0" name=""/>
        <dsp:cNvSpPr/>
      </dsp:nvSpPr>
      <dsp:spPr>
        <a:xfrm>
          <a:off x="0" y="616613"/>
          <a:ext cx="2398546" cy="14391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Evidencia </a:t>
          </a:r>
          <a:r>
            <a:rPr lang="es-CR" sz="2400" kern="1200"/>
            <a:t>D</a:t>
          </a:r>
          <a:r>
            <a:rPr lang="en-US" sz="2400" kern="1200"/>
            <a:t>igital</a:t>
          </a:r>
        </a:p>
      </dsp:txBody>
      <dsp:txXfrm>
        <a:off x="0" y="616613"/>
        <a:ext cx="2398546" cy="1439128"/>
      </dsp:txXfrm>
    </dsp:sp>
    <dsp:sp modelId="{55564061-2784-442D-A986-F941049B56B8}">
      <dsp:nvSpPr>
        <dsp:cNvPr id="0" name=""/>
        <dsp:cNvSpPr/>
      </dsp:nvSpPr>
      <dsp:spPr>
        <a:xfrm>
          <a:off x="2638401" y="616613"/>
          <a:ext cx="2398546" cy="14391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400" kern="1200"/>
            <a:t>C</a:t>
          </a:r>
          <a:r>
            <a:rPr lang="en-US" sz="2400" kern="1200"/>
            <a:t>adena de </a:t>
          </a:r>
          <a:r>
            <a:rPr lang="es-CR" sz="2400" kern="1200"/>
            <a:t>C</a:t>
          </a:r>
          <a:r>
            <a:rPr lang="en-US" sz="2400" kern="1200"/>
            <a:t>ustodia </a:t>
          </a:r>
        </a:p>
      </dsp:txBody>
      <dsp:txXfrm>
        <a:off x="2638401" y="616613"/>
        <a:ext cx="2398546" cy="1439128"/>
      </dsp:txXfrm>
    </dsp:sp>
    <dsp:sp modelId="{4CB947C8-B6DB-4558-B333-CD29BC1BBB8C}">
      <dsp:nvSpPr>
        <dsp:cNvPr id="0" name=""/>
        <dsp:cNvSpPr/>
      </dsp:nvSpPr>
      <dsp:spPr>
        <a:xfrm>
          <a:off x="5276803" y="616613"/>
          <a:ext cx="2398546" cy="14391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2400" kern="1200"/>
            <a:t>Imagen Forense</a:t>
          </a:r>
          <a:endParaRPr lang="en-US" sz="2400" kern="1200"/>
        </a:p>
      </dsp:txBody>
      <dsp:txXfrm>
        <a:off x="5276803" y="616613"/>
        <a:ext cx="2398546" cy="1439128"/>
      </dsp:txXfrm>
    </dsp:sp>
    <dsp:sp modelId="{38DCCD75-20E2-4C27-BF8E-18EF3D76517E}">
      <dsp:nvSpPr>
        <dsp:cNvPr id="0" name=""/>
        <dsp:cNvSpPr/>
      </dsp:nvSpPr>
      <dsp:spPr>
        <a:xfrm>
          <a:off x="0" y="2295596"/>
          <a:ext cx="2398546" cy="14391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HASH Criptográfico		</a:t>
          </a:r>
          <a:endParaRPr lang="en-US" sz="2400" kern="1200"/>
        </a:p>
      </dsp:txBody>
      <dsp:txXfrm>
        <a:off x="0" y="2295596"/>
        <a:ext cx="2398546" cy="1439128"/>
      </dsp:txXfrm>
    </dsp:sp>
    <dsp:sp modelId="{A8C49694-8DF0-4184-9AFF-DAAD6EB90B66}">
      <dsp:nvSpPr>
        <dsp:cNvPr id="0" name=""/>
        <dsp:cNvSpPr/>
      </dsp:nvSpPr>
      <dsp:spPr>
        <a:xfrm>
          <a:off x="2638401" y="2295596"/>
          <a:ext cx="2398546" cy="14391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Volatidad de la Evidencia</a:t>
          </a:r>
          <a:endParaRPr lang="en-US" sz="2400" kern="1200"/>
        </a:p>
      </dsp:txBody>
      <dsp:txXfrm>
        <a:off x="2638401" y="2295596"/>
        <a:ext cx="2398546" cy="1439128"/>
      </dsp:txXfrm>
    </dsp:sp>
    <dsp:sp modelId="{BF24C865-791E-4F0D-B660-0EC5D3DBFD98}">
      <dsp:nvSpPr>
        <dsp:cNvPr id="0" name=""/>
        <dsp:cNvSpPr/>
      </dsp:nvSpPr>
      <dsp:spPr>
        <a:xfrm>
          <a:off x="5276803" y="2295596"/>
          <a:ext cx="2398546" cy="14391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Peritaje Informático</a:t>
          </a:r>
          <a:endParaRPr lang="en-US" sz="2400" kern="1200"/>
        </a:p>
      </dsp:txBody>
      <dsp:txXfrm>
        <a:off x="5276803" y="2295596"/>
        <a:ext cx="2398546" cy="14391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D6F1B2-074C-4771-8EA1-FDA5008C6DBD}">
      <dsp:nvSpPr>
        <dsp:cNvPr id="0" name=""/>
        <dsp:cNvSpPr/>
      </dsp:nvSpPr>
      <dsp:spPr>
        <a:xfrm>
          <a:off x="0" y="4325"/>
          <a:ext cx="5184184" cy="921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2C74A-C345-4332-94D5-F2761AEA8FB7}">
      <dsp:nvSpPr>
        <dsp:cNvPr id="0" name=""/>
        <dsp:cNvSpPr/>
      </dsp:nvSpPr>
      <dsp:spPr>
        <a:xfrm>
          <a:off x="278715" y="211634"/>
          <a:ext cx="506754" cy="5067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FB3EAC-85EE-49C3-9646-34B81116319F}">
      <dsp:nvSpPr>
        <dsp:cNvPr id="0" name=""/>
        <dsp:cNvSpPr/>
      </dsp:nvSpPr>
      <dsp:spPr>
        <a:xfrm>
          <a:off x="1064184" y="4325"/>
          <a:ext cx="4119999" cy="921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12" tIns="97512" rIns="97512" bIns="9751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kern="1200"/>
            <a:t>Recuperación y Reconstrucción de Archivos</a:t>
          </a:r>
          <a:endParaRPr lang="en-US" sz="1900" kern="1200"/>
        </a:p>
      </dsp:txBody>
      <dsp:txXfrm>
        <a:off x="1064184" y="4325"/>
        <a:ext cx="4119999" cy="921371"/>
      </dsp:txXfrm>
    </dsp:sp>
    <dsp:sp modelId="{BCE116C4-C0E2-4238-8CC2-BA4237247605}">
      <dsp:nvSpPr>
        <dsp:cNvPr id="0" name=""/>
        <dsp:cNvSpPr/>
      </dsp:nvSpPr>
      <dsp:spPr>
        <a:xfrm>
          <a:off x="0" y="1156040"/>
          <a:ext cx="5184184" cy="921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513E59-39F1-41A9-B056-33BD19F34E51}">
      <dsp:nvSpPr>
        <dsp:cNvPr id="0" name=""/>
        <dsp:cNvSpPr/>
      </dsp:nvSpPr>
      <dsp:spPr>
        <a:xfrm>
          <a:off x="278715" y="1363349"/>
          <a:ext cx="506754" cy="5067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C14CB6-7BB0-4E2A-9B83-73F2F91BDE82}">
      <dsp:nvSpPr>
        <dsp:cNvPr id="0" name=""/>
        <dsp:cNvSpPr/>
      </dsp:nvSpPr>
      <dsp:spPr>
        <a:xfrm>
          <a:off x="1064184" y="1156040"/>
          <a:ext cx="4119999" cy="921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12" tIns="97512" rIns="97512" bIns="9751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kern="1200"/>
            <a:t>Tallado de Datos</a:t>
          </a:r>
          <a:endParaRPr lang="en-US" sz="1900" kern="1200"/>
        </a:p>
      </dsp:txBody>
      <dsp:txXfrm>
        <a:off x="1064184" y="1156040"/>
        <a:ext cx="4119999" cy="921371"/>
      </dsp:txXfrm>
    </dsp:sp>
    <dsp:sp modelId="{04040C1F-2F35-49DA-96CC-58533DD1D01F}">
      <dsp:nvSpPr>
        <dsp:cNvPr id="0" name=""/>
        <dsp:cNvSpPr/>
      </dsp:nvSpPr>
      <dsp:spPr>
        <a:xfrm>
          <a:off x="0" y="2307755"/>
          <a:ext cx="5184184" cy="921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41E926-262F-4AAC-8843-B2706AEA1CDD}">
      <dsp:nvSpPr>
        <dsp:cNvPr id="0" name=""/>
        <dsp:cNvSpPr/>
      </dsp:nvSpPr>
      <dsp:spPr>
        <a:xfrm>
          <a:off x="278715" y="2515064"/>
          <a:ext cx="506754" cy="5067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48DD55-158F-40CA-89A2-FDB9A377076A}">
      <dsp:nvSpPr>
        <dsp:cNvPr id="0" name=""/>
        <dsp:cNvSpPr/>
      </dsp:nvSpPr>
      <dsp:spPr>
        <a:xfrm>
          <a:off x="1064184" y="2307755"/>
          <a:ext cx="4119999" cy="921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12" tIns="97512" rIns="97512" bIns="9751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kern="1200"/>
            <a:t>Análisis de Línea de Tiempo</a:t>
          </a:r>
          <a:endParaRPr lang="en-US" sz="1900" kern="1200"/>
        </a:p>
      </dsp:txBody>
      <dsp:txXfrm>
        <a:off x="1064184" y="2307755"/>
        <a:ext cx="4119999" cy="921371"/>
      </dsp:txXfrm>
    </dsp:sp>
    <dsp:sp modelId="{24B1A2FA-58E3-43FF-BC34-5A5DF4A342F1}">
      <dsp:nvSpPr>
        <dsp:cNvPr id="0" name=""/>
        <dsp:cNvSpPr/>
      </dsp:nvSpPr>
      <dsp:spPr>
        <a:xfrm>
          <a:off x="0" y="3459470"/>
          <a:ext cx="5184184" cy="921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E4C8F6-9744-4F0C-B935-3A6BE8C6FFCA}">
      <dsp:nvSpPr>
        <dsp:cNvPr id="0" name=""/>
        <dsp:cNvSpPr/>
      </dsp:nvSpPr>
      <dsp:spPr>
        <a:xfrm>
          <a:off x="278715" y="3666779"/>
          <a:ext cx="506754" cy="5067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177CD-6F23-44EF-A728-E23BC9E40BC1}">
      <dsp:nvSpPr>
        <dsp:cNvPr id="0" name=""/>
        <dsp:cNvSpPr/>
      </dsp:nvSpPr>
      <dsp:spPr>
        <a:xfrm>
          <a:off x="1064184" y="3459470"/>
          <a:ext cx="4119999" cy="921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12" tIns="97512" rIns="97512" bIns="9751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kern="1200"/>
            <a:t>Análisis Forense de Datos en Vivo</a:t>
          </a:r>
          <a:endParaRPr lang="en-US" sz="1900" kern="1200"/>
        </a:p>
      </dsp:txBody>
      <dsp:txXfrm>
        <a:off x="1064184" y="3459470"/>
        <a:ext cx="4119999" cy="921371"/>
      </dsp:txXfrm>
    </dsp:sp>
    <dsp:sp modelId="{9716D156-990D-47F0-925F-5C87A5BD4634}">
      <dsp:nvSpPr>
        <dsp:cNvPr id="0" name=""/>
        <dsp:cNvSpPr/>
      </dsp:nvSpPr>
      <dsp:spPr>
        <a:xfrm>
          <a:off x="0" y="4611185"/>
          <a:ext cx="5184184" cy="92137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563E0B-FD92-4DB2-B0E9-A38A78ABE2DA}">
      <dsp:nvSpPr>
        <dsp:cNvPr id="0" name=""/>
        <dsp:cNvSpPr/>
      </dsp:nvSpPr>
      <dsp:spPr>
        <a:xfrm>
          <a:off x="278715" y="4818494"/>
          <a:ext cx="506754" cy="50675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634E29-EABF-4F00-8247-1C83D0D20FFA}">
      <dsp:nvSpPr>
        <dsp:cNvPr id="0" name=""/>
        <dsp:cNvSpPr/>
      </dsp:nvSpPr>
      <dsp:spPr>
        <a:xfrm>
          <a:off x="1064184" y="4611185"/>
          <a:ext cx="4119999" cy="921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512" tIns="97512" rIns="97512" bIns="9751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kern="1200"/>
            <a:t>Detección y análisis de Esteganografía</a:t>
          </a:r>
          <a:r>
            <a:rPr lang="es-MX" sz="1900" kern="1200"/>
            <a:t>		</a:t>
          </a:r>
          <a:endParaRPr lang="en-US" sz="1900" kern="1200"/>
        </a:p>
      </dsp:txBody>
      <dsp:txXfrm>
        <a:off x="1064184" y="4611185"/>
        <a:ext cx="4119999" cy="9213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CB0F2-8454-4880-8AF6-5D81BC7CEB64}">
      <dsp:nvSpPr>
        <dsp:cNvPr id="0" name=""/>
        <dsp:cNvSpPr/>
      </dsp:nvSpPr>
      <dsp:spPr>
        <a:xfrm>
          <a:off x="0" y="3399"/>
          <a:ext cx="7674768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F6C391-CF1C-4763-94B3-E3DD6D6FEA53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30289-DEB0-4502-9113-66F20E3656DE}">
      <dsp:nvSpPr>
        <dsp:cNvPr id="0" name=""/>
        <dsp:cNvSpPr/>
      </dsp:nvSpPr>
      <dsp:spPr>
        <a:xfrm>
          <a:off x="836323" y="3399"/>
          <a:ext cx="6838444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/>
            <a:t>Asegura la validez de la evidencia digital mediante procedimientos controlados que garantizan su autenticidad e integridad.</a:t>
          </a:r>
          <a:endParaRPr lang="en-US" sz="1600" kern="1200"/>
        </a:p>
      </dsp:txBody>
      <dsp:txXfrm>
        <a:off x="836323" y="3399"/>
        <a:ext cx="6838444" cy="724089"/>
      </dsp:txXfrm>
    </dsp:sp>
    <dsp:sp modelId="{7093D76C-215D-405F-B4FC-516DDD8EEFF9}">
      <dsp:nvSpPr>
        <dsp:cNvPr id="0" name=""/>
        <dsp:cNvSpPr/>
      </dsp:nvSpPr>
      <dsp:spPr>
        <a:xfrm>
          <a:off x="0" y="908511"/>
          <a:ext cx="7674768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278673-68AD-4BE5-835B-6AD086F7D740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15C67-6E41-487C-A533-EE2B4E0C99DB}">
      <dsp:nvSpPr>
        <dsp:cNvPr id="0" name=""/>
        <dsp:cNvSpPr/>
      </dsp:nvSpPr>
      <dsp:spPr>
        <a:xfrm>
          <a:off x="836323" y="908511"/>
          <a:ext cx="6838444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/>
            <a:t>Permite reconstruir los hechos de un incidente informático, determinando con precisión qué ocurrió, cuándo, cómo y quién estuvo involucrado.</a:t>
          </a:r>
          <a:endParaRPr lang="en-US" sz="1600" kern="1200"/>
        </a:p>
      </dsp:txBody>
      <dsp:txXfrm>
        <a:off x="836323" y="908511"/>
        <a:ext cx="6838444" cy="724089"/>
      </dsp:txXfrm>
    </dsp:sp>
    <dsp:sp modelId="{A7AF8CA8-D51E-4BB3-BA71-9DFB11903589}">
      <dsp:nvSpPr>
        <dsp:cNvPr id="0" name=""/>
        <dsp:cNvSpPr/>
      </dsp:nvSpPr>
      <dsp:spPr>
        <a:xfrm>
          <a:off x="0" y="1813624"/>
          <a:ext cx="7674768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A3A341-B06A-4E54-A7E9-80A493A6B413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464D3-8F0D-4980-9DFA-6971EC6D8E43}">
      <dsp:nvSpPr>
        <dsp:cNvPr id="0" name=""/>
        <dsp:cNvSpPr/>
      </dsp:nvSpPr>
      <dsp:spPr>
        <a:xfrm>
          <a:off x="836323" y="1813624"/>
          <a:ext cx="6838444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/>
            <a:t>Fortalece la respuesta ante incidentes, proporcionando información objetiva que respalda la toma de decisiones técnicas, legales y disciplinarias.</a:t>
          </a:r>
          <a:endParaRPr lang="en-US" sz="1600" kern="1200"/>
        </a:p>
      </dsp:txBody>
      <dsp:txXfrm>
        <a:off x="836323" y="1813624"/>
        <a:ext cx="6838444" cy="724089"/>
      </dsp:txXfrm>
    </dsp:sp>
    <dsp:sp modelId="{2604D9C1-8AE0-4FFE-BD48-752C5010A064}">
      <dsp:nvSpPr>
        <dsp:cNvPr id="0" name=""/>
        <dsp:cNvSpPr/>
      </dsp:nvSpPr>
      <dsp:spPr>
        <a:xfrm>
          <a:off x="0" y="2718736"/>
          <a:ext cx="7674768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DFCE6D-E9F9-4E94-862D-8DC507220E87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210C6F-11F9-4F77-B2B8-913FD3A27F26}">
      <dsp:nvSpPr>
        <dsp:cNvPr id="0" name=""/>
        <dsp:cNvSpPr/>
      </dsp:nvSpPr>
      <dsp:spPr>
        <a:xfrm>
          <a:off x="836323" y="2718736"/>
          <a:ext cx="6838444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/>
            <a:t>Previene futuros incidentes, ya que los resultados de la auditoría revelan vulnerabilidades y brechas que deben corregirse.</a:t>
          </a:r>
          <a:endParaRPr lang="en-US" sz="1600" kern="1200"/>
        </a:p>
      </dsp:txBody>
      <dsp:txXfrm>
        <a:off x="836323" y="2718736"/>
        <a:ext cx="6838444" cy="724089"/>
      </dsp:txXfrm>
    </dsp:sp>
    <dsp:sp modelId="{49C02A02-53EB-4D5F-8460-588074905331}">
      <dsp:nvSpPr>
        <dsp:cNvPr id="0" name=""/>
        <dsp:cNvSpPr/>
      </dsp:nvSpPr>
      <dsp:spPr>
        <a:xfrm>
          <a:off x="0" y="3623848"/>
          <a:ext cx="7674768" cy="7240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4A5BF4-345A-46FC-8324-6C64B03CCAE3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3C37E4-8976-452C-80DD-DF6A5DE50434}">
      <dsp:nvSpPr>
        <dsp:cNvPr id="0" name=""/>
        <dsp:cNvSpPr/>
      </dsp:nvSpPr>
      <dsp:spPr>
        <a:xfrm>
          <a:off x="836323" y="3623848"/>
          <a:ext cx="6838444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600" kern="1200"/>
            <a:t>Sustenta la transparencia institucional, especialmente en entidades públicas que deben rendir cuentas ante la Contraloría General y la ciudadanía.</a:t>
          </a:r>
          <a:endParaRPr lang="en-US" sz="1600" kern="1200"/>
        </a:p>
      </dsp:txBody>
      <dsp:txXfrm>
        <a:off x="836323" y="3623848"/>
        <a:ext cx="6838444" cy="7240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181AE8-8C98-44A6-8B9B-6B33104A7C02}">
      <dsp:nvSpPr>
        <dsp:cNvPr id="0" name=""/>
        <dsp:cNvSpPr/>
      </dsp:nvSpPr>
      <dsp:spPr>
        <a:xfrm>
          <a:off x="0" y="675"/>
          <a:ext cx="518418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DC3271-150E-4A34-B293-6F53A06270F0}">
      <dsp:nvSpPr>
        <dsp:cNvPr id="0" name=""/>
        <dsp:cNvSpPr/>
      </dsp:nvSpPr>
      <dsp:spPr>
        <a:xfrm>
          <a:off x="0" y="675"/>
          <a:ext cx="5184184" cy="110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1. Identificación del incidente</a:t>
          </a:r>
        </a:p>
      </dsp:txBody>
      <dsp:txXfrm>
        <a:off x="0" y="675"/>
        <a:ext cx="5184184" cy="1107106"/>
      </dsp:txXfrm>
    </dsp:sp>
    <dsp:sp modelId="{D99485D8-C848-49B7-B590-2174FA1CCAE0}">
      <dsp:nvSpPr>
        <dsp:cNvPr id="0" name=""/>
        <dsp:cNvSpPr/>
      </dsp:nvSpPr>
      <dsp:spPr>
        <a:xfrm>
          <a:off x="0" y="1107782"/>
          <a:ext cx="518418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D5ECEF-84AB-4527-B012-B254086BC97E}">
      <dsp:nvSpPr>
        <dsp:cNvPr id="0" name=""/>
        <dsp:cNvSpPr/>
      </dsp:nvSpPr>
      <dsp:spPr>
        <a:xfrm>
          <a:off x="0" y="1107782"/>
          <a:ext cx="5184184" cy="110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2. Preservación de evidencia</a:t>
          </a:r>
        </a:p>
      </dsp:txBody>
      <dsp:txXfrm>
        <a:off x="0" y="1107782"/>
        <a:ext cx="5184184" cy="1107106"/>
      </dsp:txXfrm>
    </dsp:sp>
    <dsp:sp modelId="{7C005641-223E-4829-82A6-5BB829B87322}">
      <dsp:nvSpPr>
        <dsp:cNvPr id="0" name=""/>
        <dsp:cNvSpPr/>
      </dsp:nvSpPr>
      <dsp:spPr>
        <a:xfrm>
          <a:off x="0" y="2214888"/>
          <a:ext cx="518418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6B222F-C699-4165-A9BF-9477027C5AF5}">
      <dsp:nvSpPr>
        <dsp:cNvPr id="0" name=""/>
        <dsp:cNvSpPr/>
      </dsp:nvSpPr>
      <dsp:spPr>
        <a:xfrm>
          <a:off x="0" y="2214888"/>
          <a:ext cx="5184184" cy="110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3. Adquisición o recolección</a:t>
          </a:r>
        </a:p>
      </dsp:txBody>
      <dsp:txXfrm>
        <a:off x="0" y="2214888"/>
        <a:ext cx="5184184" cy="1107106"/>
      </dsp:txXfrm>
    </dsp:sp>
    <dsp:sp modelId="{955CEDA8-C19E-4C6C-A4F2-37DDE9F0CFFF}">
      <dsp:nvSpPr>
        <dsp:cNvPr id="0" name=""/>
        <dsp:cNvSpPr/>
      </dsp:nvSpPr>
      <dsp:spPr>
        <a:xfrm>
          <a:off x="0" y="3321994"/>
          <a:ext cx="518418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514E08-4986-4347-9838-FB1763C40718}">
      <dsp:nvSpPr>
        <dsp:cNvPr id="0" name=""/>
        <dsp:cNvSpPr/>
      </dsp:nvSpPr>
      <dsp:spPr>
        <a:xfrm>
          <a:off x="0" y="3321994"/>
          <a:ext cx="5184184" cy="110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4. Análisis de evidencia</a:t>
          </a:r>
        </a:p>
      </dsp:txBody>
      <dsp:txXfrm>
        <a:off x="0" y="3321994"/>
        <a:ext cx="5184184" cy="1107106"/>
      </dsp:txXfrm>
    </dsp:sp>
    <dsp:sp modelId="{D299CE34-5EDE-43FA-AE99-2CB867098E91}">
      <dsp:nvSpPr>
        <dsp:cNvPr id="0" name=""/>
        <dsp:cNvSpPr/>
      </dsp:nvSpPr>
      <dsp:spPr>
        <a:xfrm>
          <a:off x="0" y="4429100"/>
          <a:ext cx="5184184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442CBA7-1B6E-41C7-BAE7-921A7076FA24}">
      <dsp:nvSpPr>
        <dsp:cNvPr id="0" name=""/>
        <dsp:cNvSpPr/>
      </dsp:nvSpPr>
      <dsp:spPr>
        <a:xfrm>
          <a:off x="0" y="4429100"/>
          <a:ext cx="5184184" cy="1107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5. Documentación y presentación del informe</a:t>
          </a:r>
        </a:p>
      </dsp:txBody>
      <dsp:txXfrm>
        <a:off x="0" y="4429100"/>
        <a:ext cx="5184184" cy="11071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1FCE81-0C28-462F-86D1-573359FE69EE}">
      <dsp:nvSpPr>
        <dsp:cNvPr id="0" name=""/>
        <dsp:cNvSpPr/>
      </dsp:nvSpPr>
      <dsp:spPr>
        <a:xfrm>
          <a:off x="2995447" y="745"/>
          <a:ext cx="2038785" cy="203878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Ley 9048: Delitos Informáticos.</a:t>
          </a:r>
        </a:p>
      </dsp:txBody>
      <dsp:txXfrm>
        <a:off x="3505143" y="745"/>
        <a:ext cx="1019393" cy="1681998"/>
      </dsp:txXfrm>
    </dsp:sp>
    <dsp:sp modelId="{C206EDCA-C4AE-465D-B409-75AED2B1B44B}">
      <dsp:nvSpPr>
        <dsp:cNvPr id="0" name=""/>
        <dsp:cNvSpPr/>
      </dsp:nvSpPr>
      <dsp:spPr>
        <a:xfrm rot="4320000">
          <a:off x="4943940" y="907981"/>
          <a:ext cx="2038785" cy="2618637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Ley 8968: Protección de Datos Personales.</a:t>
          </a:r>
        </a:p>
      </dsp:txBody>
      <dsp:txXfrm rot="-5400000">
        <a:off x="5002070" y="1652476"/>
        <a:ext cx="2261850" cy="1019393"/>
      </dsp:txXfrm>
    </dsp:sp>
    <dsp:sp modelId="{4B231A20-57C3-4E47-99B0-6EAD87DF633E}">
      <dsp:nvSpPr>
        <dsp:cNvPr id="0" name=""/>
        <dsp:cNvSpPr/>
      </dsp:nvSpPr>
      <dsp:spPr>
        <a:xfrm rot="8640000">
          <a:off x="4052767" y="3254844"/>
          <a:ext cx="2038785" cy="203878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400" kern="1200"/>
            <a:t>L</a:t>
          </a:r>
          <a:r>
            <a:rPr lang="en-US" sz="1400" kern="1200"/>
            <a:t>ey 8292: Control Interno.</a:t>
          </a:r>
        </a:p>
      </dsp:txBody>
      <dsp:txXfrm rot="10800000">
        <a:off x="4667320" y="3577561"/>
        <a:ext cx="1019393" cy="1681998"/>
      </dsp:txXfrm>
    </dsp:sp>
    <dsp:sp modelId="{CCC2D9D6-9AEE-466F-B631-F4BD262EBD77}">
      <dsp:nvSpPr>
        <dsp:cNvPr id="0" name=""/>
        <dsp:cNvSpPr/>
      </dsp:nvSpPr>
      <dsp:spPr>
        <a:xfrm rot="12960000">
          <a:off x="1938126" y="3254844"/>
          <a:ext cx="2038785" cy="203878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Ley 8454: Firmas Digitales.</a:t>
          </a:r>
        </a:p>
      </dsp:txBody>
      <dsp:txXfrm rot="10800000">
        <a:off x="2342965" y="3577561"/>
        <a:ext cx="1019393" cy="1681998"/>
      </dsp:txXfrm>
    </dsp:sp>
    <dsp:sp modelId="{5D3EC4E2-08F5-4657-82B1-5527130B27B4}">
      <dsp:nvSpPr>
        <dsp:cNvPr id="0" name=""/>
        <dsp:cNvSpPr/>
      </dsp:nvSpPr>
      <dsp:spPr>
        <a:xfrm rot="17280000">
          <a:off x="984745" y="844685"/>
          <a:ext cx="2038785" cy="2763655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Normas </a:t>
          </a:r>
          <a:r>
            <a:rPr lang="es-CR" sz="1400" kern="1200" dirty="0"/>
            <a:t>I</a:t>
          </a:r>
          <a:r>
            <a:rPr lang="en-US" sz="1400" kern="1200" dirty="0" err="1"/>
            <a:t>nternacionales</a:t>
          </a:r>
          <a:r>
            <a:rPr lang="en-US" sz="1400" kern="1200" dirty="0"/>
            <a:t>: ISO/IEC 27037, NIST SP 800-86, </a:t>
          </a:r>
          <a:r>
            <a:rPr lang="en-US" sz="1400" kern="1200" dirty="0" err="1"/>
            <a:t>Convenio</a:t>
          </a:r>
          <a:r>
            <a:rPr lang="en-US" sz="1400" kern="1200" dirty="0"/>
            <a:t> de Budapest.</a:t>
          </a:r>
        </a:p>
      </dsp:txBody>
      <dsp:txXfrm rot="5400000">
        <a:off x="631042" y="1661689"/>
        <a:ext cx="2406868" cy="10193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A29433-A345-4658-ADAB-626C877F6324}">
      <dsp:nvSpPr>
        <dsp:cNvPr id="0" name=""/>
        <dsp:cNvSpPr/>
      </dsp:nvSpPr>
      <dsp:spPr>
        <a:xfrm>
          <a:off x="0" y="3399"/>
          <a:ext cx="4865914" cy="72408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0C65B-BBDE-411D-93C2-1E16FEACE739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333C6D-FF7D-4FAA-9F71-EEFBB3268456}">
      <dsp:nvSpPr>
        <dsp:cNvPr id="0" name=""/>
        <dsp:cNvSpPr/>
      </dsp:nvSpPr>
      <dsp:spPr>
        <a:xfrm>
          <a:off x="836323" y="3399"/>
          <a:ext cx="4029590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b="1" kern="1200"/>
            <a:t>Legalidad</a:t>
          </a:r>
          <a:endParaRPr lang="en-US" sz="1900" kern="1200"/>
        </a:p>
      </dsp:txBody>
      <dsp:txXfrm>
        <a:off x="836323" y="3399"/>
        <a:ext cx="4029590" cy="724089"/>
      </dsp:txXfrm>
    </dsp:sp>
    <dsp:sp modelId="{8A2415FC-7853-4238-8C3C-0BFF516C180C}">
      <dsp:nvSpPr>
        <dsp:cNvPr id="0" name=""/>
        <dsp:cNvSpPr/>
      </dsp:nvSpPr>
      <dsp:spPr>
        <a:xfrm>
          <a:off x="0" y="908511"/>
          <a:ext cx="4865914" cy="72408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41C744-B332-40D6-BFD2-68CB4089C5F5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2F0AC-A106-406A-9AC7-FB06F57926DB}">
      <dsp:nvSpPr>
        <dsp:cNvPr id="0" name=""/>
        <dsp:cNvSpPr/>
      </dsp:nvSpPr>
      <dsp:spPr>
        <a:xfrm>
          <a:off x="836323" y="908511"/>
          <a:ext cx="4029590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b="1" kern="1200"/>
            <a:t>Integridad</a:t>
          </a:r>
          <a:endParaRPr lang="en-US" sz="1900" kern="1200"/>
        </a:p>
      </dsp:txBody>
      <dsp:txXfrm>
        <a:off x="836323" y="908511"/>
        <a:ext cx="4029590" cy="724089"/>
      </dsp:txXfrm>
    </dsp:sp>
    <dsp:sp modelId="{40F0CB14-3877-44D4-95D9-1F7BFBA16D20}">
      <dsp:nvSpPr>
        <dsp:cNvPr id="0" name=""/>
        <dsp:cNvSpPr/>
      </dsp:nvSpPr>
      <dsp:spPr>
        <a:xfrm>
          <a:off x="0" y="1813624"/>
          <a:ext cx="4865914" cy="72408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A9F020-8A81-4A20-8D24-5C6838AAAC3C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04E5D-B755-4BD9-98E5-6ED74F1B8AF1}">
      <dsp:nvSpPr>
        <dsp:cNvPr id="0" name=""/>
        <dsp:cNvSpPr/>
      </dsp:nvSpPr>
      <dsp:spPr>
        <a:xfrm>
          <a:off x="836323" y="1813624"/>
          <a:ext cx="4029590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b="1" kern="1200"/>
            <a:t>Confidencialidad</a:t>
          </a:r>
          <a:endParaRPr lang="en-US" sz="1900" kern="1200"/>
        </a:p>
      </dsp:txBody>
      <dsp:txXfrm>
        <a:off x="836323" y="1813624"/>
        <a:ext cx="4029590" cy="724089"/>
      </dsp:txXfrm>
    </dsp:sp>
    <dsp:sp modelId="{87D0F32B-5CC4-4C99-A794-B08B11EF4CC2}">
      <dsp:nvSpPr>
        <dsp:cNvPr id="0" name=""/>
        <dsp:cNvSpPr/>
      </dsp:nvSpPr>
      <dsp:spPr>
        <a:xfrm>
          <a:off x="0" y="2718736"/>
          <a:ext cx="4865914" cy="72408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9E80D5-2486-4D03-9C2D-07D8DE3976CA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D8AFFF-041D-4C80-9D96-32D2B3EDCF0B}">
      <dsp:nvSpPr>
        <dsp:cNvPr id="0" name=""/>
        <dsp:cNvSpPr/>
      </dsp:nvSpPr>
      <dsp:spPr>
        <a:xfrm>
          <a:off x="836323" y="2718736"/>
          <a:ext cx="4029590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b="1" kern="1200"/>
            <a:t>Imparcialidad</a:t>
          </a:r>
          <a:endParaRPr lang="en-US" sz="1900" kern="1200"/>
        </a:p>
      </dsp:txBody>
      <dsp:txXfrm>
        <a:off x="836323" y="2718736"/>
        <a:ext cx="4029590" cy="724089"/>
      </dsp:txXfrm>
    </dsp:sp>
    <dsp:sp modelId="{039D4E0E-2204-4539-9240-B346B688BA44}">
      <dsp:nvSpPr>
        <dsp:cNvPr id="0" name=""/>
        <dsp:cNvSpPr/>
      </dsp:nvSpPr>
      <dsp:spPr>
        <a:xfrm>
          <a:off x="0" y="3623848"/>
          <a:ext cx="4865914" cy="724089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CD309-569F-40CD-B7F3-B0FED484BBE1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C47853-ED94-45A2-824C-042402B79F5E}">
      <dsp:nvSpPr>
        <dsp:cNvPr id="0" name=""/>
        <dsp:cNvSpPr/>
      </dsp:nvSpPr>
      <dsp:spPr>
        <a:xfrm>
          <a:off x="836323" y="3623848"/>
          <a:ext cx="4029590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R" sz="1900" b="1" kern="1200"/>
            <a:t>Transparencia y trazabilidad</a:t>
          </a:r>
          <a:endParaRPr lang="en-US" sz="1900" kern="1200"/>
        </a:p>
      </dsp:txBody>
      <dsp:txXfrm>
        <a:off x="836323" y="3623848"/>
        <a:ext cx="4029590" cy="7240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A07006-3396-48AA-9162-1DD96D2E1BA6}">
      <dsp:nvSpPr>
        <dsp:cNvPr id="0" name=""/>
        <dsp:cNvSpPr/>
      </dsp:nvSpPr>
      <dsp:spPr>
        <a:xfrm>
          <a:off x="0" y="531"/>
          <a:ext cx="76753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0541F2-39BE-4C87-A6D4-A86CCBDEE8C2}">
      <dsp:nvSpPr>
        <dsp:cNvPr id="0" name=""/>
        <dsp:cNvSpPr/>
      </dsp:nvSpPr>
      <dsp:spPr>
        <a:xfrm>
          <a:off x="0" y="531"/>
          <a:ext cx="767535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- Integración de IA y análisis predictivo.</a:t>
          </a:r>
        </a:p>
      </dsp:txBody>
      <dsp:txXfrm>
        <a:off x="0" y="531"/>
        <a:ext cx="7675350" cy="870055"/>
      </dsp:txXfrm>
    </dsp:sp>
    <dsp:sp modelId="{F87BBC45-60BD-4A3F-9CDC-6CC8D24A8E23}">
      <dsp:nvSpPr>
        <dsp:cNvPr id="0" name=""/>
        <dsp:cNvSpPr/>
      </dsp:nvSpPr>
      <dsp:spPr>
        <a:xfrm>
          <a:off x="0" y="870586"/>
          <a:ext cx="76753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36CDC-2A94-4BF3-B48C-FDE2F50765E8}">
      <dsp:nvSpPr>
        <dsp:cNvPr id="0" name=""/>
        <dsp:cNvSpPr/>
      </dsp:nvSpPr>
      <dsp:spPr>
        <a:xfrm>
          <a:off x="0" y="870586"/>
          <a:ext cx="767535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- Blockchain para cadena de custodia.</a:t>
          </a:r>
        </a:p>
      </dsp:txBody>
      <dsp:txXfrm>
        <a:off x="0" y="870586"/>
        <a:ext cx="7675350" cy="870055"/>
      </dsp:txXfrm>
    </dsp:sp>
    <dsp:sp modelId="{5FC83DC0-1BDC-4F41-9543-7436CF08E42A}">
      <dsp:nvSpPr>
        <dsp:cNvPr id="0" name=""/>
        <dsp:cNvSpPr/>
      </dsp:nvSpPr>
      <dsp:spPr>
        <a:xfrm>
          <a:off x="0" y="1740641"/>
          <a:ext cx="76753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B86E8C-F6B4-4C59-964C-4AD4C4D10F10}">
      <dsp:nvSpPr>
        <dsp:cNvPr id="0" name=""/>
        <dsp:cNvSpPr/>
      </dsp:nvSpPr>
      <dsp:spPr>
        <a:xfrm>
          <a:off x="0" y="1740641"/>
          <a:ext cx="767535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- Automatización de procesos SOAR.</a:t>
          </a:r>
        </a:p>
      </dsp:txBody>
      <dsp:txXfrm>
        <a:off x="0" y="1740641"/>
        <a:ext cx="7675350" cy="870055"/>
      </dsp:txXfrm>
    </dsp:sp>
    <dsp:sp modelId="{4DC53B51-A02A-464C-B614-B1BC62A15287}">
      <dsp:nvSpPr>
        <dsp:cNvPr id="0" name=""/>
        <dsp:cNvSpPr/>
      </dsp:nvSpPr>
      <dsp:spPr>
        <a:xfrm>
          <a:off x="0" y="2610696"/>
          <a:ext cx="76753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4200FB-FBEF-478B-B6DE-DE4F046DBD34}">
      <dsp:nvSpPr>
        <dsp:cNvPr id="0" name=""/>
        <dsp:cNvSpPr/>
      </dsp:nvSpPr>
      <dsp:spPr>
        <a:xfrm>
          <a:off x="0" y="2610696"/>
          <a:ext cx="767535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- Forense de IoT y nube.</a:t>
          </a:r>
        </a:p>
      </dsp:txBody>
      <dsp:txXfrm>
        <a:off x="0" y="2610696"/>
        <a:ext cx="7675350" cy="870055"/>
      </dsp:txXfrm>
    </dsp:sp>
    <dsp:sp modelId="{01430774-982B-41DC-B40D-62CA2F17764D}">
      <dsp:nvSpPr>
        <dsp:cNvPr id="0" name=""/>
        <dsp:cNvSpPr/>
      </dsp:nvSpPr>
      <dsp:spPr>
        <a:xfrm>
          <a:off x="0" y="3480751"/>
          <a:ext cx="767535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C62C2-516D-40B7-893B-20D4D705C9F0}">
      <dsp:nvSpPr>
        <dsp:cNvPr id="0" name=""/>
        <dsp:cNvSpPr/>
      </dsp:nvSpPr>
      <dsp:spPr>
        <a:xfrm>
          <a:off x="0" y="3480751"/>
          <a:ext cx="767535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- Formación y certificación </a:t>
          </a:r>
          <a:r>
            <a:rPr lang="es-CR" sz="2900" kern="1200"/>
            <a:t>C</a:t>
          </a:r>
          <a:r>
            <a:rPr lang="en-US" sz="2900" kern="1200"/>
            <a:t>ontinua</a:t>
          </a:r>
          <a:r>
            <a:rPr lang="es-CR" sz="2900" kern="1200"/>
            <a:t> Profesional</a:t>
          </a:r>
          <a:r>
            <a:rPr lang="en-US" sz="2900" kern="1200"/>
            <a:t>.</a:t>
          </a:r>
        </a:p>
      </dsp:txBody>
      <dsp:txXfrm>
        <a:off x="0" y="3480751"/>
        <a:ext cx="7675350" cy="8700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33BA5-341C-4EEF-B050-A557322F9B8B}">
      <dsp:nvSpPr>
        <dsp:cNvPr id="0" name=""/>
        <dsp:cNvSpPr/>
      </dsp:nvSpPr>
      <dsp:spPr>
        <a:xfrm>
          <a:off x="277463" y="22072"/>
          <a:ext cx="942579" cy="94257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CBC6F7-8E25-4254-BF52-20787C3C1111}">
      <dsp:nvSpPr>
        <dsp:cNvPr id="0" name=""/>
        <dsp:cNvSpPr/>
      </dsp:nvSpPr>
      <dsp:spPr>
        <a:xfrm>
          <a:off x="475404" y="220013"/>
          <a:ext cx="546696" cy="5466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0AEFEE-304C-4144-AE5F-FE5AB17C44A9}">
      <dsp:nvSpPr>
        <dsp:cNvPr id="0" name=""/>
        <dsp:cNvSpPr/>
      </dsp:nvSpPr>
      <dsp:spPr>
        <a:xfrm>
          <a:off x="1422023" y="22072"/>
          <a:ext cx="2221794" cy="942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</a:t>
          </a:r>
          <a:r>
            <a:rPr lang="es-CR" sz="1900" kern="1200"/>
            <a:t>Consolidación de la Auditoria Forense</a:t>
          </a:r>
          <a:endParaRPr lang="en-US" sz="1900" kern="1200"/>
        </a:p>
      </dsp:txBody>
      <dsp:txXfrm>
        <a:off x="1422023" y="22072"/>
        <a:ext cx="2221794" cy="942579"/>
      </dsp:txXfrm>
    </dsp:sp>
    <dsp:sp modelId="{C31F94D3-071A-4BB6-92B3-5B2A184954BB}">
      <dsp:nvSpPr>
        <dsp:cNvPr id="0" name=""/>
        <dsp:cNvSpPr/>
      </dsp:nvSpPr>
      <dsp:spPr>
        <a:xfrm>
          <a:off x="4030949" y="22072"/>
          <a:ext cx="942579" cy="9425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15F25F-8223-4C7D-99C4-D81F6B5BF5BB}">
      <dsp:nvSpPr>
        <dsp:cNvPr id="0" name=""/>
        <dsp:cNvSpPr/>
      </dsp:nvSpPr>
      <dsp:spPr>
        <a:xfrm>
          <a:off x="4228891" y="220013"/>
          <a:ext cx="546696" cy="5466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5EAE1-55D0-404A-9A9B-2FD69DFF472C}">
      <dsp:nvSpPr>
        <dsp:cNvPr id="0" name=""/>
        <dsp:cNvSpPr/>
      </dsp:nvSpPr>
      <dsp:spPr>
        <a:xfrm>
          <a:off x="5175510" y="22072"/>
          <a:ext cx="2221794" cy="942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</a:t>
          </a:r>
          <a:r>
            <a:rPr lang="es-CR" sz="1900" kern="1200"/>
            <a:t>Cooperación Internacional y Redes Forenses Regionales.</a:t>
          </a:r>
          <a:endParaRPr lang="en-US" sz="1900" kern="1200"/>
        </a:p>
      </dsp:txBody>
      <dsp:txXfrm>
        <a:off x="5175510" y="22072"/>
        <a:ext cx="2221794" cy="942579"/>
      </dsp:txXfrm>
    </dsp:sp>
    <dsp:sp modelId="{9082F56D-F82F-4BF3-9D43-BA07DD672A6C}">
      <dsp:nvSpPr>
        <dsp:cNvPr id="0" name=""/>
        <dsp:cNvSpPr/>
      </dsp:nvSpPr>
      <dsp:spPr>
        <a:xfrm>
          <a:off x="277463" y="1704379"/>
          <a:ext cx="942579" cy="9425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C4522-A2B4-4C36-B072-49DA4086ED8A}">
      <dsp:nvSpPr>
        <dsp:cNvPr id="0" name=""/>
        <dsp:cNvSpPr/>
      </dsp:nvSpPr>
      <dsp:spPr>
        <a:xfrm>
          <a:off x="475404" y="1902320"/>
          <a:ext cx="546696" cy="5466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D268B-5A73-4928-B98D-6CECFE632E45}">
      <dsp:nvSpPr>
        <dsp:cNvPr id="0" name=""/>
        <dsp:cNvSpPr/>
      </dsp:nvSpPr>
      <dsp:spPr>
        <a:xfrm>
          <a:off x="1422023" y="1704379"/>
          <a:ext cx="2221794" cy="942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</a:t>
          </a:r>
          <a:r>
            <a:rPr lang="es-CR" sz="1900" kern="1200"/>
            <a:t>Edita Digital y Gobernanza  de Datos.</a:t>
          </a:r>
          <a:endParaRPr lang="en-US" sz="1900" kern="1200"/>
        </a:p>
      </dsp:txBody>
      <dsp:txXfrm>
        <a:off x="1422023" y="1704379"/>
        <a:ext cx="2221794" cy="942579"/>
      </dsp:txXfrm>
    </dsp:sp>
    <dsp:sp modelId="{2DA3B545-9E50-4190-82FB-76932BBFBECE}">
      <dsp:nvSpPr>
        <dsp:cNvPr id="0" name=""/>
        <dsp:cNvSpPr/>
      </dsp:nvSpPr>
      <dsp:spPr>
        <a:xfrm>
          <a:off x="4030949" y="1704379"/>
          <a:ext cx="942579" cy="94257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92280-63E2-4860-99FA-A692003E73EA}">
      <dsp:nvSpPr>
        <dsp:cNvPr id="0" name=""/>
        <dsp:cNvSpPr/>
      </dsp:nvSpPr>
      <dsp:spPr>
        <a:xfrm>
          <a:off x="4228891" y="1902320"/>
          <a:ext cx="546696" cy="5466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D3B112-8C33-40C1-95A0-A0628E0E42B6}">
      <dsp:nvSpPr>
        <dsp:cNvPr id="0" name=""/>
        <dsp:cNvSpPr/>
      </dsp:nvSpPr>
      <dsp:spPr>
        <a:xfrm>
          <a:off x="5175510" y="1704379"/>
          <a:ext cx="2221794" cy="942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</a:t>
          </a:r>
          <a:r>
            <a:rPr lang="es-CR" sz="1900" kern="1200"/>
            <a:t>Entornos Virtuales y Simulaciones Forenses</a:t>
          </a:r>
          <a:r>
            <a:rPr lang="en-US" sz="1900" kern="1200"/>
            <a:t>.</a:t>
          </a:r>
        </a:p>
      </dsp:txBody>
      <dsp:txXfrm>
        <a:off x="5175510" y="1704379"/>
        <a:ext cx="2221794" cy="942579"/>
      </dsp:txXfrm>
    </dsp:sp>
    <dsp:sp modelId="{29825991-6C89-41E7-93AC-F8707824B349}">
      <dsp:nvSpPr>
        <dsp:cNvPr id="0" name=""/>
        <dsp:cNvSpPr/>
      </dsp:nvSpPr>
      <dsp:spPr>
        <a:xfrm>
          <a:off x="277463" y="3386686"/>
          <a:ext cx="942579" cy="94257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5FEA6D-51A6-484C-B62B-FB8D876C373D}">
      <dsp:nvSpPr>
        <dsp:cNvPr id="0" name=""/>
        <dsp:cNvSpPr/>
      </dsp:nvSpPr>
      <dsp:spPr>
        <a:xfrm>
          <a:off x="475404" y="3584627"/>
          <a:ext cx="546696" cy="5466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BA9BF-5D13-4124-B445-2EB211C4D744}">
      <dsp:nvSpPr>
        <dsp:cNvPr id="0" name=""/>
        <dsp:cNvSpPr/>
      </dsp:nvSpPr>
      <dsp:spPr>
        <a:xfrm>
          <a:off x="1422023" y="3386686"/>
          <a:ext cx="2221794" cy="9425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- </a:t>
          </a:r>
          <a:r>
            <a:rPr lang="es-CR" sz="1900" kern="1200"/>
            <a:t>Integración entre la Ciber Forense y Ciber Inteligencia</a:t>
          </a:r>
          <a:r>
            <a:rPr lang="en-US" sz="1900" kern="1200"/>
            <a:t>.</a:t>
          </a:r>
        </a:p>
      </dsp:txBody>
      <dsp:txXfrm>
        <a:off x="1422023" y="3386686"/>
        <a:ext cx="2221794" cy="942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7350" y="4464028"/>
            <a:ext cx="6858000" cy="1194650"/>
          </a:xfrm>
        </p:spPr>
        <p:txBody>
          <a:bodyPr wrap="none" anchor="t">
            <a:normAutofit/>
          </a:bodyPr>
          <a:lstStyle>
            <a:lvl1pPr algn="r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100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7349" y="3829878"/>
            <a:ext cx="6858000" cy="61852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49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367161"/>
            <a:ext cx="7886700" cy="81935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9841" y="987426"/>
            <a:ext cx="7886700" cy="337973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5186516"/>
            <a:ext cx="7885509" cy="682472"/>
          </a:xfrm>
        </p:spPr>
        <p:txBody>
          <a:bodyPr/>
          <a:lstStyle>
            <a:lvl1pPr marL="0" indent="0">
              <a:buNone/>
              <a:defRPr sz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9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35343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489399"/>
            <a:ext cx="7885509" cy="1501826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93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365125"/>
            <a:ext cx="6977064" cy="2992904"/>
          </a:xfrm>
        </p:spPr>
        <p:txBody>
          <a:bodyPr anchor="ctr"/>
          <a:lstStyle>
            <a:lvl1pPr>
              <a:defRPr sz="33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8650" y="4501729"/>
            <a:ext cx="7884318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283" y="786824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28359" y="2743200"/>
            <a:ext cx="4572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69973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326968"/>
            <a:ext cx="7886700" cy="2511835"/>
          </a:xfrm>
        </p:spPr>
        <p:txBody>
          <a:bodyPr anchor="b">
            <a:normAutofit/>
          </a:bodyPr>
          <a:lstStyle>
            <a:lvl1pPr>
              <a:defRPr sz="405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4850581"/>
            <a:ext cx="7885509" cy="114064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62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02961" y="1885950"/>
            <a:ext cx="2210150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17598" y="2571750"/>
            <a:ext cx="21955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40996" y="1885950"/>
            <a:ext cx="220218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33081" y="2571750"/>
            <a:ext cx="2210096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71777" y="1885950"/>
            <a:ext cx="2199085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18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71777" y="2571750"/>
            <a:ext cx="219908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62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99064" y="4297503"/>
            <a:ext cx="2205038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99064" y="2256354"/>
            <a:ext cx="220503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99064" y="4873766"/>
            <a:ext cx="220503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748" y="4297503"/>
            <a:ext cx="219789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256354"/>
            <a:ext cx="219789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5733" y="4873765"/>
            <a:ext cx="22008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53242" y="4297503"/>
            <a:ext cx="2199085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53241" y="2256354"/>
            <a:ext cx="219908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53148" y="4873763"/>
            <a:ext cx="2201998" cy="65918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74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819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3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22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640899" y="4464028"/>
            <a:ext cx="6858000" cy="1194650"/>
          </a:xfrm>
        </p:spPr>
        <p:txBody>
          <a:bodyPr wrap="none" anchor="t">
            <a:normAutofit/>
          </a:bodyPr>
          <a:lstStyle>
            <a:lvl1pPr algn="l">
              <a:defRPr sz="7200" b="0" spc="-225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640899" y="3829878"/>
            <a:ext cx="6858000" cy="617822"/>
          </a:xfrm>
        </p:spPr>
        <p:txBody>
          <a:bodyPr anchor="b">
            <a:normAutofit/>
          </a:bodyPr>
          <a:lstStyle>
            <a:lvl1pPr marL="0" indent="0" algn="l">
              <a:buNone/>
              <a:defRPr sz="24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325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0000" y="1825625"/>
            <a:ext cx="3768912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9880" y="1825625"/>
            <a:ext cx="377547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87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681163"/>
            <a:ext cx="3768912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000" y="2505075"/>
            <a:ext cx="3768912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39880" y="1681163"/>
            <a:ext cx="3776661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39880" y="2505075"/>
            <a:ext cx="377666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29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83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2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08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000" y="2057400"/>
            <a:ext cx="2739019" cy="3811588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14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000" y="1825625"/>
            <a:ext cx="7675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BCAD085-E8A6-8845-BD4E-CB4CCA059FC4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37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9B3503-D505-49AA-97C1-B299D58DB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809" y="0"/>
            <a:ext cx="609319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39A2319-946A-4C65-9B7C-1F86E9B1B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050810" cy="685799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916" y="1349680"/>
            <a:ext cx="2198490" cy="4449541"/>
          </a:xfrm>
        </p:spPr>
        <p:txBody>
          <a:bodyPr anchor="t">
            <a:normAutofit/>
          </a:bodyPr>
          <a:lstStyle/>
          <a:p>
            <a:r>
              <a:rPr lang="es-CR" sz="2900">
                <a:solidFill>
                  <a:schemeClr val="tx1"/>
                </a:solidFill>
              </a:rPr>
              <a:t>Introducción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B240190-F39B-146F-9CD6-587A463B4F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2896627"/>
              </p:ext>
            </p:extLst>
          </p:nvPr>
        </p:nvGraphicFramePr>
        <p:xfrm>
          <a:off x="3496579" y="640075"/>
          <a:ext cx="5184184" cy="5536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n 5" descr="Imagen que contiene taza, alimentos, taza de café&#10;&#10;El contenido generado por IA puede ser incorrecto.">
            <a:extLst>
              <a:ext uri="{FF2B5EF4-FFF2-40B4-BE49-F238E27FC236}">
                <a16:creationId xmlns:a16="http://schemas.microsoft.com/office/drawing/2014/main" id="{F0B784CD-7F66-A326-8B1F-BE017FCD06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935" y="2414015"/>
            <a:ext cx="2288638" cy="28251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55031"/>
            <a:ext cx="7886700" cy="1325563"/>
          </a:xfrm>
        </p:spPr>
        <p:txBody>
          <a:bodyPr/>
          <a:lstStyle/>
          <a:p>
            <a:r>
              <a:t>Marco Legal Costarricense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910196-FCC6-091F-4277-D695DAC7FB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5301764"/>
              </p:ext>
            </p:extLst>
          </p:nvPr>
        </p:nvGraphicFramePr>
        <p:xfrm>
          <a:off x="485670" y="1444752"/>
          <a:ext cx="8029680" cy="5294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E1425E-D605-4A6E-4A4E-67D80BC49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5201D-0515-AD3A-D808-4ADD5FF12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6971" y="365125"/>
            <a:ext cx="4988378" cy="1325563"/>
          </a:xfrm>
        </p:spPr>
        <p:txBody>
          <a:bodyPr>
            <a:normAutofit/>
          </a:bodyPr>
          <a:lstStyle/>
          <a:p>
            <a:r>
              <a:rPr lang="es-MX" sz="2800" b="1" dirty="0"/>
              <a:t>Cumplimiento Legal y Ético en la Recolección de Evidencia</a:t>
            </a:r>
          </a:p>
        </p:txBody>
      </p:sp>
      <p:pic>
        <p:nvPicPr>
          <p:cNvPr id="7" name="Imagen 6" descr="Texto&#10;&#10;El contenido generado por IA puede ser incorrecto.">
            <a:extLst>
              <a:ext uri="{FF2B5EF4-FFF2-40B4-BE49-F238E27FC236}">
                <a16:creationId xmlns:a16="http://schemas.microsoft.com/office/drawing/2014/main" id="{99C5B9CE-65FC-6C7B-BFA9-5F76B40C92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115" r="37111" b="1"/>
          <a:stretch>
            <a:fillRect/>
          </a:stretch>
        </p:blipFill>
        <p:spPr>
          <a:xfrm>
            <a:off x="20" y="10"/>
            <a:ext cx="3257530" cy="6857990"/>
          </a:xfrm>
          <a:prstGeom prst="rect">
            <a:avLst/>
          </a:prstGeom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806FCC4-4775-AD75-C314-9D9D76C173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746132"/>
              </p:ext>
            </p:extLst>
          </p:nvPr>
        </p:nvGraphicFramePr>
        <p:xfrm>
          <a:off x="3737610" y="1825625"/>
          <a:ext cx="486591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51188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6971" y="365125"/>
            <a:ext cx="4988378" cy="1325563"/>
          </a:xfrm>
        </p:spPr>
        <p:txBody>
          <a:bodyPr>
            <a:normAutofit/>
          </a:bodyPr>
          <a:lstStyle/>
          <a:p>
            <a:r>
              <a:rPr lang="es-MX" sz="4100"/>
              <a:t>Herramientas en la Auditoría Informática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BCCD2D0-16D5-CD1F-F52A-D5ABA2F23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610" y="1825625"/>
            <a:ext cx="48659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CR" sz="1500" b="1"/>
              <a:t>Herramientas de Adquisición de Datos</a:t>
            </a:r>
          </a:p>
          <a:p>
            <a:pPr marL="0" indent="0">
              <a:buNone/>
            </a:pPr>
            <a:endParaRPr lang="es-CR" sz="1500"/>
          </a:p>
          <a:p>
            <a:pPr marL="0" indent="0">
              <a:buNone/>
            </a:pPr>
            <a:r>
              <a:rPr lang="es-CR" sz="1500"/>
              <a:t>FTK </a:t>
            </a:r>
            <a:r>
              <a:rPr lang="es-CR" sz="1500" err="1"/>
              <a:t>Imager</a:t>
            </a:r>
            <a:r>
              <a:rPr lang="es-CR" sz="1500"/>
              <a:t> (</a:t>
            </a:r>
            <a:r>
              <a:rPr lang="es-CR" sz="1500" err="1"/>
              <a:t>AccessData</a:t>
            </a:r>
            <a:r>
              <a:rPr lang="es-CR" sz="1500"/>
              <a:t>) 	 X-</a:t>
            </a:r>
            <a:r>
              <a:rPr lang="es-CR" sz="1500" err="1"/>
              <a:t>Ways</a:t>
            </a:r>
            <a:r>
              <a:rPr lang="es-CR" sz="1500"/>
              <a:t> </a:t>
            </a:r>
            <a:r>
              <a:rPr lang="es-CR" sz="1500" err="1"/>
              <a:t>Forensics</a:t>
            </a:r>
            <a:endParaRPr lang="es-CR" sz="1500"/>
          </a:p>
          <a:p>
            <a:pPr marL="0" indent="0">
              <a:buNone/>
            </a:pPr>
            <a:r>
              <a:rPr lang="es-CR" sz="1500" err="1"/>
              <a:t>EnCase</a:t>
            </a:r>
            <a:r>
              <a:rPr lang="es-CR" sz="1500"/>
              <a:t> </a:t>
            </a:r>
            <a:r>
              <a:rPr lang="es-CR" sz="1500" err="1"/>
              <a:t>Forensic</a:t>
            </a:r>
            <a:r>
              <a:rPr lang="es-CR" sz="1500"/>
              <a:t> (</a:t>
            </a:r>
            <a:r>
              <a:rPr lang="es-CR" sz="1500" err="1"/>
              <a:t>OpenText</a:t>
            </a:r>
            <a:r>
              <a:rPr lang="es-CR" sz="1500"/>
              <a:t>)	</a:t>
            </a:r>
            <a:r>
              <a:rPr lang="es-CR" sz="1500" err="1"/>
              <a:t>dd</a:t>
            </a:r>
            <a:r>
              <a:rPr lang="es-CR" sz="1500"/>
              <a:t> y </a:t>
            </a:r>
            <a:r>
              <a:rPr lang="es-CR" sz="1500" err="1"/>
              <a:t>dcfldd</a:t>
            </a:r>
            <a:r>
              <a:rPr lang="es-CR" sz="1500"/>
              <a:t> (Linux)</a:t>
            </a:r>
          </a:p>
          <a:p>
            <a:pPr marL="0" indent="0">
              <a:buNone/>
            </a:pPr>
            <a:endParaRPr lang="es-CR" sz="1500" b="1"/>
          </a:p>
          <a:p>
            <a:pPr marL="0" indent="0">
              <a:buNone/>
            </a:pPr>
            <a:r>
              <a:rPr lang="es-CR" sz="1500" b="1"/>
              <a:t>Herramientas de Análisis de Memoria y Sistemas</a:t>
            </a:r>
          </a:p>
          <a:p>
            <a:pPr marL="0" indent="0">
              <a:buNone/>
            </a:pPr>
            <a:endParaRPr lang="es-CR" sz="1500" b="1"/>
          </a:p>
          <a:p>
            <a:pPr marL="0" indent="0">
              <a:buNone/>
            </a:pPr>
            <a:r>
              <a:rPr lang="es-CR" sz="1500" err="1"/>
              <a:t>Volatility</a:t>
            </a:r>
            <a:r>
              <a:rPr lang="es-CR" sz="1500"/>
              <a:t> Framework	</a:t>
            </a:r>
            <a:r>
              <a:rPr lang="es-CR" sz="1500" err="1"/>
              <a:t>Rekall</a:t>
            </a:r>
            <a:endParaRPr lang="es-CR" sz="1500"/>
          </a:p>
          <a:p>
            <a:pPr marL="0" indent="0">
              <a:buNone/>
            </a:pPr>
            <a:r>
              <a:rPr lang="es-CR" sz="1500" err="1"/>
              <a:t>Autopsy</a:t>
            </a:r>
            <a:r>
              <a:rPr lang="es-CR" sz="1500"/>
              <a:t> / </a:t>
            </a:r>
            <a:r>
              <a:rPr lang="es-CR" sz="1500" err="1"/>
              <a:t>The</a:t>
            </a:r>
            <a:r>
              <a:rPr lang="es-CR" sz="1500"/>
              <a:t> </a:t>
            </a:r>
            <a:r>
              <a:rPr lang="es-CR" sz="1500" err="1"/>
              <a:t>Sleuth</a:t>
            </a:r>
            <a:r>
              <a:rPr lang="es-CR" sz="1500"/>
              <a:t> Kit	Magnet AXIOM</a:t>
            </a:r>
          </a:p>
          <a:p>
            <a:pPr marL="0" indent="0">
              <a:buNone/>
            </a:pPr>
            <a:endParaRPr lang="es-CR" sz="1500"/>
          </a:p>
          <a:p>
            <a:pPr marL="0" indent="0">
              <a:buNone/>
            </a:pPr>
            <a:r>
              <a:rPr lang="es-CR" sz="1500" b="1"/>
              <a:t>Herramientas de Análisis de Red y Dispositivos Móviles</a:t>
            </a:r>
          </a:p>
          <a:p>
            <a:pPr marL="0" indent="0">
              <a:buNone/>
            </a:pPr>
            <a:endParaRPr lang="es-CR" sz="1500" b="1"/>
          </a:p>
          <a:p>
            <a:pPr marL="0" indent="0">
              <a:buNone/>
            </a:pPr>
            <a:r>
              <a:rPr lang="es-CR" sz="1500"/>
              <a:t>Wireshark 		</a:t>
            </a:r>
            <a:r>
              <a:rPr lang="es-CR" sz="1500" err="1"/>
              <a:t>NetworkMiner</a:t>
            </a:r>
            <a:r>
              <a:rPr lang="es-CR" sz="1500"/>
              <a:t> </a:t>
            </a:r>
          </a:p>
          <a:p>
            <a:pPr marL="0" indent="0">
              <a:buNone/>
            </a:pPr>
            <a:r>
              <a:rPr lang="es-CR" sz="1500"/>
              <a:t> </a:t>
            </a:r>
            <a:r>
              <a:rPr lang="es-CR" sz="1500" err="1"/>
              <a:t>Cellebrite</a:t>
            </a:r>
            <a:r>
              <a:rPr lang="es-CR" sz="1500"/>
              <a:t> UFED	</a:t>
            </a:r>
            <a:r>
              <a:rPr lang="es-CR" sz="1500" err="1"/>
              <a:t>Oxygen</a:t>
            </a:r>
            <a:r>
              <a:rPr lang="es-CR" sz="1500"/>
              <a:t> </a:t>
            </a:r>
            <a:r>
              <a:rPr lang="es-CR" sz="1500" err="1"/>
              <a:t>Forensics</a:t>
            </a:r>
            <a:r>
              <a:rPr lang="es-CR" sz="1500"/>
              <a:t> Suite</a:t>
            </a:r>
          </a:p>
          <a:p>
            <a:pPr marL="0" indent="0">
              <a:buNone/>
            </a:pPr>
            <a:endParaRPr lang="es-CR" sz="1500"/>
          </a:p>
        </p:txBody>
      </p:sp>
      <p:pic>
        <p:nvPicPr>
          <p:cNvPr id="6" name="Imagen 5" descr="Diagrama, Esquemático&#10;&#10;El contenido generado por IA puede ser incorrecto.">
            <a:extLst>
              <a:ext uri="{FF2B5EF4-FFF2-40B4-BE49-F238E27FC236}">
                <a16:creationId xmlns:a16="http://schemas.microsoft.com/office/drawing/2014/main" id="{CA42B344-4E05-4C73-1030-C0C35ECAC5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44" r="29538"/>
          <a:stretch>
            <a:fillRect/>
          </a:stretch>
        </p:blipFill>
        <p:spPr>
          <a:xfrm>
            <a:off x="20" y="10"/>
            <a:ext cx="3257530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1FAC47-88E8-0F5D-378F-EE900D4BB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04B99-88BE-95E8-E40F-38A352ED2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6971" y="365125"/>
            <a:ext cx="4988378" cy="1325563"/>
          </a:xfrm>
        </p:spPr>
        <p:txBody>
          <a:bodyPr>
            <a:normAutofit/>
          </a:bodyPr>
          <a:lstStyle/>
          <a:p>
            <a:r>
              <a:rPr lang="es-MX" sz="4100"/>
              <a:t>Tecnologías en la Auditoría Informática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2ED9B-A0E5-CF40-B3EE-09A00C486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610" y="1825624"/>
            <a:ext cx="5104638" cy="4849495"/>
          </a:xfrm>
        </p:spPr>
        <p:txBody>
          <a:bodyPr>
            <a:normAutofit/>
          </a:bodyPr>
          <a:lstStyle/>
          <a:p>
            <a:r>
              <a:rPr lang="es-CR" sz="2800" dirty="0"/>
              <a:t>Inteligencia Artificial (IA) y Aprendizaje Automático (Machine </a:t>
            </a:r>
            <a:r>
              <a:rPr lang="es-CR" sz="2800" dirty="0" err="1"/>
              <a:t>Learning</a:t>
            </a:r>
            <a:r>
              <a:rPr lang="es-CR" sz="2800" dirty="0"/>
              <a:t>)</a:t>
            </a:r>
          </a:p>
          <a:p>
            <a:r>
              <a:rPr lang="es-CR" sz="2800" dirty="0" err="1"/>
              <a:t>Blockchain</a:t>
            </a:r>
            <a:r>
              <a:rPr lang="es-CR" sz="2800" dirty="0"/>
              <a:t> Aplicado a la Cadena de Custodia</a:t>
            </a:r>
          </a:p>
          <a:p>
            <a:r>
              <a:rPr lang="es-CR" sz="2800" dirty="0"/>
              <a:t>Computación Forense en la Nube</a:t>
            </a:r>
          </a:p>
          <a:p>
            <a:r>
              <a:rPr lang="es-CR" sz="2800" dirty="0"/>
              <a:t>Forense de </a:t>
            </a:r>
            <a:r>
              <a:rPr lang="es-CR" sz="2800" dirty="0" err="1"/>
              <a:t>IoT</a:t>
            </a:r>
            <a:r>
              <a:rPr lang="es-CR" sz="2800" dirty="0"/>
              <a:t> (Internet de las Cosas)</a:t>
            </a:r>
          </a:p>
          <a:p>
            <a:r>
              <a:rPr lang="es-CR" sz="2800" dirty="0"/>
              <a:t>Automatización y Análisis Predictivo</a:t>
            </a:r>
          </a:p>
          <a:p>
            <a:pPr marL="0" indent="0">
              <a:buNone/>
            </a:pPr>
            <a:endParaRPr sz="2800" dirty="0"/>
          </a:p>
        </p:txBody>
      </p:sp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EEE321FB-19D7-5F0C-0782-24740DD2B3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690" r="31429" b="-2"/>
          <a:stretch>
            <a:fillRect/>
          </a:stretch>
        </p:blipFill>
        <p:spPr>
          <a:xfrm>
            <a:off x="20" y="10"/>
            <a:ext cx="325753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88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, Icono&#10;&#10;El contenido generado por IA puede ser incorrecto.">
            <a:extLst>
              <a:ext uri="{FF2B5EF4-FFF2-40B4-BE49-F238E27FC236}">
                <a16:creationId xmlns:a16="http://schemas.microsoft.com/office/drawing/2014/main" id="{056486C2-701C-362A-705E-F7FA56EDD8E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12000"/>
          </a:blip>
          <a:srcRect l="667" r="-2" b="-2"/>
          <a:stretch>
            <a:fillRect/>
          </a:stretch>
        </p:blipFill>
        <p:spPr>
          <a:xfrm>
            <a:off x="20" y="1"/>
            <a:ext cx="91439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s-CR" dirty="0"/>
              <a:t>Técnicas para Adquirir y Analizar Evidencia</a:t>
            </a:r>
            <a:endParaRPr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4D6072-23C8-C131-8130-14E128664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000" y="1825625"/>
            <a:ext cx="76753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- </a:t>
            </a:r>
            <a:r>
              <a:rPr lang="es-CR" b="1" dirty="0"/>
              <a:t>Adquisición de Evidencia Digital</a:t>
            </a:r>
          </a:p>
          <a:p>
            <a:pPr marL="0" indent="0">
              <a:buNone/>
            </a:pPr>
            <a:r>
              <a:rPr lang="es-CR" b="1" dirty="0"/>
              <a:t>	</a:t>
            </a:r>
            <a:r>
              <a:rPr lang="es-CR" dirty="0"/>
              <a:t>Física y Lógica</a:t>
            </a:r>
          </a:p>
          <a:p>
            <a:pPr marL="0" indent="0">
              <a:buNone/>
            </a:pPr>
            <a:endParaRPr lang="es-CR" dirty="0"/>
          </a:p>
          <a:p>
            <a:pPr marL="0" indent="0">
              <a:buNone/>
            </a:pPr>
            <a:r>
              <a:rPr dirty="0"/>
              <a:t>- </a:t>
            </a:r>
            <a:r>
              <a:rPr lang="es-CR" b="1" dirty="0"/>
              <a:t>Análisis Forense</a:t>
            </a:r>
            <a:endParaRPr lang="es-CR" dirty="0"/>
          </a:p>
          <a:p>
            <a:pPr marL="0" indent="0">
              <a:buNone/>
            </a:pPr>
            <a:r>
              <a:rPr lang="es-CR" dirty="0"/>
              <a:t>	Recuperación de archivos borrados y cifrados</a:t>
            </a:r>
          </a:p>
          <a:p>
            <a:pPr marL="0" indent="0">
              <a:buNone/>
            </a:pPr>
            <a:r>
              <a:rPr lang="es-CR" dirty="0"/>
              <a:t>	Análisis de Logs y registros de sistema</a:t>
            </a:r>
          </a:p>
          <a:p>
            <a:pPr marL="0" indent="0">
              <a:buNone/>
            </a:pPr>
            <a:r>
              <a:rPr lang="es-CR" dirty="0"/>
              <a:t>	Identificación de malware o accesos</a:t>
            </a:r>
          </a:p>
          <a:p>
            <a:pPr marL="0" indent="0">
              <a:buNone/>
            </a:pPr>
            <a:r>
              <a:rPr lang="es-CR" dirty="0"/>
              <a:t>	Reconstrucción cronológica</a:t>
            </a:r>
          </a:p>
          <a:p>
            <a:pPr marL="0" indent="0">
              <a:buNone/>
            </a:pPr>
            <a:r>
              <a:rPr lang="es-CR" dirty="0"/>
              <a:t>	Examinar redes, correos y navegadores</a:t>
            </a:r>
            <a:endParaRPr dirty="0"/>
          </a:p>
          <a:p>
            <a:pPr marL="0" indent="0">
              <a:buNone/>
            </a:pP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FFF4AF-BC38-0367-80B4-4764B36C9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154C-00C8-7363-A63B-9A5559A6D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6971" y="365125"/>
            <a:ext cx="4988378" cy="1325563"/>
          </a:xfrm>
        </p:spPr>
        <p:txBody>
          <a:bodyPr>
            <a:normAutofit fontScale="90000"/>
          </a:bodyPr>
          <a:lstStyle/>
          <a:p>
            <a:r>
              <a:rPr lang="es-MX" sz="3400" b="1" dirty="0"/>
              <a:t>Métodos para Preservar la Integridad de la Evidencia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78772C-72A7-D306-9038-7A552F2FC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610" y="1825625"/>
            <a:ext cx="5113782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sz="2500" dirty="0"/>
              <a:t>- </a:t>
            </a:r>
            <a:r>
              <a:rPr lang="es-CR" sz="2500" b="1" dirty="0"/>
              <a:t>Uso de bloqueadores de escritura</a:t>
            </a:r>
            <a:r>
              <a:rPr sz="25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500" b="1" dirty="0"/>
              <a:t>- </a:t>
            </a:r>
            <a:r>
              <a:rPr lang="es-CR" sz="2500" b="1" dirty="0"/>
              <a:t>Generación y verificación de valores hash</a:t>
            </a:r>
            <a:r>
              <a:rPr sz="25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500" b="1" dirty="0"/>
              <a:t>- </a:t>
            </a:r>
            <a:r>
              <a:rPr lang="es-CR" sz="2500" b="1" dirty="0"/>
              <a:t>Cadena de custodia digital</a:t>
            </a:r>
            <a:r>
              <a:rPr sz="25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500" b="1" dirty="0"/>
              <a:t>- </a:t>
            </a:r>
            <a:r>
              <a:rPr lang="es-CR" sz="2500" b="1" dirty="0"/>
              <a:t>Ambientes controlados de análisis</a:t>
            </a:r>
            <a:r>
              <a:rPr sz="2500" b="1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sz="2500" b="1" dirty="0"/>
              <a:t>- </a:t>
            </a:r>
            <a:r>
              <a:rPr lang="es-CR" sz="2500" b="1" dirty="0"/>
              <a:t>Documentación Continua.</a:t>
            </a:r>
            <a:endParaRPr sz="2500" b="1" dirty="0"/>
          </a:p>
        </p:txBody>
      </p:sp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44073668-7C5C-3BAA-32F9-A93E34C07C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955" r="29664"/>
          <a:stretch>
            <a:fillRect/>
          </a:stretch>
        </p:blipFill>
        <p:spPr>
          <a:xfrm>
            <a:off x="20" y="10"/>
            <a:ext cx="325753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83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9C5245-8F4E-D97C-2673-46907579C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127A948-DD34-46E2-BA8A-5C506EB93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2B925-9180-7CFA-F447-3B6D4F471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s-MX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Desafíos de la Auditoría Forense</a:t>
            </a:r>
          </a:p>
        </p:txBody>
      </p:sp>
      <p:sp>
        <p:nvSpPr>
          <p:cNvPr id="12" name="Rounded Rectangle 17">
            <a:extLst>
              <a:ext uri="{FF2B5EF4-FFF2-40B4-BE49-F238E27FC236}">
                <a16:creationId xmlns:a16="http://schemas.microsoft.com/office/drawing/2014/main" id="{8260DEEA-D593-4424-A58A-3FB2BA203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948070"/>
            <a:ext cx="2572414" cy="3896139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2525D8C3-70A1-F3FD-11CC-557FF3F2D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9" y="3141705"/>
            <a:ext cx="2132956" cy="150886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D897B0-F323-6056-FC6B-F3CE07477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538" y="1825624"/>
            <a:ext cx="5241134" cy="47671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3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- Complejidad y volumen de la información digital.</a:t>
            </a:r>
          </a:p>
          <a:p>
            <a:pPr marL="0" indent="0">
              <a:buNone/>
            </a:pPr>
            <a:r>
              <a:rPr lang="es-MX" sz="3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- Encriptación y protección de datos</a:t>
            </a:r>
          </a:p>
          <a:p>
            <a:pPr marL="0" indent="0">
              <a:buNone/>
            </a:pPr>
            <a:r>
              <a:rPr lang="es-MX" sz="3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- Evidencia volátil y efímera</a:t>
            </a:r>
          </a:p>
          <a:p>
            <a:pPr marL="0" indent="0">
              <a:buNone/>
            </a:pPr>
            <a:r>
              <a:rPr lang="es-MX" sz="3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- Falta de recursos humanos y tecnológicos especializados</a:t>
            </a:r>
          </a:p>
          <a:p>
            <a:pPr marL="0" indent="0">
              <a:buNone/>
            </a:pPr>
            <a:r>
              <a:rPr lang="es-MX" sz="30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- Gestión y almacenamiento seguro de la evidencia</a:t>
            </a:r>
          </a:p>
          <a:p>
            <a:pPr marL="0" indent="0">
              <a:buNone/>
            </a:pPr>
            <a:endParaRPr lang="es-MX" sz="30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84675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127A948-DD34-46E2-BA8A-5C506EB93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s-CR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Prevención y Mitigación</a:t>
            </a: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8260DEEA-D593-4424-A58A-3FB2BA203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948070"/>
            <a:ext cx="2572414" cy="3896139"/>
          </a:xfrm>
          <a:prstGeom prst="roundRect">
            <a:avLst>
              <a:gd name="adj" fmla="val 2028"/>
            </a:avLst>
          </a:prstGeom>
          <a:solidFill>
            <a:schemeClr val="bg1"/>
          </a:solidFill>
          <a:ln>
            <a:noFill/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Diagrama, Esquemático&#10;&#10;El contenido generado por IA puede ser incorrecto.">
            <a:extLst>
              <a:ext uri="{FF2B5EF4-FFF2-40B4-BE49-F238E27FC236}">
                <a16:creationId xmlns:a16="http://schemas.microsoft.com/office/drawing/2014/main" id="{86ACF6AA-872F-6C48-3EF1-6F198198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9" y="2866988"/>
            <a:ext cx="2132956" cy="205830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601B887-4A55-1540-7B76-5FA60262A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4538" y="1825625"/>
            <a:ext cx="495081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- Identificación Temprana de Vulnerabilidades.</a:t>
            </a:r>
          </a:p>
          <a:p>
            <a:pPr marL="0" indent="0">
              <a:buNone/>
            </a:pPr>
            <a:r>
              <a:rPr lang="es-MX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- Fortalecimiento de Politicas y Controles Internos.</a:t>
            </a:r>
          </a:p>
          <a:p>
            <a:pPr marL="0" indent="0">
              <a:buNone/>
            </a:pPr>
            <a:r>
              <a:rPr lang="es-MX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- Mejorar la capacidad de Respuesta ante Incidentes.</a:t>
            </a:r>
          </a:p>
          <a:p>
            <a:pPr marL="0" indent="0">
              <a:buNone/>
            </a:pPr>
            <a:r>
              <a:rPr lang="es-MX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- Capacitación y Concientización del Personal.</a:t>
            </a:r>
          </a:p>
          <a:p>
            <a:pPr marL="0" indent="0">
              <a:buNone/>
            </a:pPr>
            <a:r>
              <a:rPr lang="es-MX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- Retroalimentación de los Equipos de Seguridad.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CCE517-DE3D-799D-8119-10026E9BC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97A90-89B9-5C95-C69B-075B95FBD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6970" y="365125"/>
            <a:ext cx="5278701" cy="1325563"/>
          </a:xfrm>
        </p:spPr>
        <p:txBody>
          <a:bodyPr>
            <a:normAutofit/>
          </a:bodyPr>
          <a:lstStyle/>
          <a:p>
            <a:r>
              <a:rPr lang="es-MX" sz="2800" b="1" dirty="0"/>
              <a:t>Recomendación Fortalecimiento de Postura de Seguridad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3D0D-78C1-F2C5-B78B-873B4EB2F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7610" y="2084832"/>
            <a:ext cx="4865914" cy="4408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dirty="0"/>
              <a:t>- </a:t>
            </a:r>
            <a:r>
              <a:rPr lang="es-CR" dirty="0"/>
              <a:t>Implementar un Programa Integral de Auditoria de Seguridad</a:t>
            </a:r>
            <a:endParaRPr dirty="0"/>
          </a:p>
          <a:p>
            <a:pPr marL="0" indent="0">
              <a:buNone/>
            </a:pPr>
            <a:r>
              <a:rPr dirty="0"/>
              <a:t>- </a:t>
            </a:r>
            <a:r>
              <a:rPr lang="es-CR" dirty="0"/>
              <a:t>Adoptar estándares internacionales</a:t>
            </a:r>
            <a:r>
              <a:rPr dirty="0"/>
              <a:t>.</a:t>
            </a:r>
          </a:p>
          <a:p>
            <a:pPr marL="0" indent="0">
              <a:buNone/>
            </a:pPr>
            <a:r>
              <a:rPr dirty="0"/>
              <a:t>- </a:t>
            </a:r>
            <a:r>
              <a:rPr lang="es-CR" dirty="0"/>
              <a:t>Establecer Políticas de Respaldo y Recuperación</a:t>
            </a:r>
            <a:r>
              <a:rPr dirty="0"/>
              <a:t>.</a:t>
            </a:r>
          </a:p>
          <a:p>
            <a:pPr marL="0" indent="0">
              <a:buNone/>
            </a:pPr>
            <a:r>
              <a:rPr dirty="0"/>
              <a:t>- </a:t>
            </a:r>
            <a:r>
              <a:rPr lang="es-CR" dirty="0"/>
              <a:t>Capacitación continua del Personal</a:t>
            </a:r>
            <a:r>
              <a:rPr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dirty="0"/>
              <a:t>- </a:t>
            </a:r>
            <a:r>
              <a:rPr lang="es-CR" dirty="0"/>
              <a:t>Uso de Sistemas de Monitoreo y Detección</a:t>
            </a:r>
            <a:r>
              <a:rPr dirty="0"/>
              <a:t>.</a:t>
            </a:r>
          </a:p>
        </p:txBody>
      </p:sp>
      <p:pic>
        <p:nvPicPr>
          <p:cNvPr id="5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A8870136-43D7-F16A-1F1C-9EE1682417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910" r="42116" b="2"/>
          <a:stretch>
            <a:fillRect/>
          </a:stretch>
        </p:blipFill>
        <p:spPr>
          <a:xfrm>
            <a:off x="20" y="10"/>
            <a:ext cx="325753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09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Diagrama&#10;&#10;El contenido generado por IA puede ser incorrecto.">
            <a:extLst>
              <a:ext uri="{FF2B5EF4-FFF2-40B4-BE49-F238E27FC236}">
                <a16:creationId xmlns:a16="http://schemas.microsoft.com/office/drawing/2014/main" id="{E8260264-D9AE-1A4D-B97E-6EC609A304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grayscl/>
          </a:blip>
          <a:srcRect b="13405"/>
          <a:stretch>
            <a:fillRect/>
          </a:stretch>
        </p:blipFill>
        <p:spPr>
          <a:xfrm>
            <a:off x="20" y="1"/>
            <a:ext cx="9143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s-CR"/>
              <a:t>Tendencias Futuras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1FB8A3-8796-EBD6-C5EF-BE510BC2ED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9327640"/>
              </p:ext>
            </p:extLst>
          </p:nvPr>
        </p:nvGraphicFramePr>
        <p:xfrm>
          <a:off x="840000" y="1825625"/>
          <a:ext cx="76753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EA1E4207-E5FB-727E-E91F-C9DF7F44949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grayscl/>
          </a:blip>
          <a:srcRect l="15138" r="10186" b="1"/>
          <a:stretch>
            <a:fillRect/>
          </a:stretch>
        </p:blipFill>
        <p:spPr>
          <a:xfrm>
            <a:off x="20" y="1"/>
            <a:ext cx="9143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s-CR"/>
              <a:t>Objetivos</a:t>
            </a:r>
            <a:endParaRPr lang="es-C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000" y="1825625"/>
            <a:ext cx="76753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/>
              <a:t>Analizar los principios, procesos, herramientas y aspectos legales de la auditoría forense informática.</a:t>
            </a:r>
          </a:p>
          <a:p>
            <a:pPr marL="0" indent="0">
              <a:buNone/>
            </a:pPr>
            <a:endParaRPr lang="es-MX"/>
          </a:p>
          <a:p>
            <a:pPr marL="0" indent="0">
              <a:buNone/>
            </a:pPr>
            <a:r>
              <a:rPr lang="es-MX"/>
              <a:t>Específicos:</a:t>
            </a:r>
          </a:p>
          <a:p>
            <a:pPr marL="0" indent="0">
              <a:buNone/>
            </a:pPr>
            <a:endParaRPr lang="es-MX"/>
          </a:p>
          <a:p>
            <a:pPr marL="0" indent="0">
              <a:buNone/>
            </a:pPr>
            <a:r>
              <a:rPr lang="es-MX"/>
              <a:t>- Explicar los conceptos fundamentales y su relevancia en incidentes digitales.</a:t>
            </a:r>
          </a:p>
          <a:p>
            <a:pPr marL="0" indent="0">
              <a:buNone/>
            </a:pPr>
            <a:r>
              <a:rPr lang="es-MX"/>
              <a:t>- Describir herramientas y técnicas de análisis de evidencia.</a:t>
            </a:r>
          </a:p>
          <a:p>
            <a:pPr marL="0" indent="0">
              <a:buNone/>
            </a:pPr>
            <a:r>
              <a:rPr lang="es-MX"/>
              <a:t>- Identificar el marco legal costarricense.</a:t>
            </a:r>
          </a:p>
          <a:p>
            <a:pPr marL="0" indent="0">
              <a:buNone/>
            </a:pPr>
            <a:r>
              <a:rPr lang="es-MX"/>
              <a:t>- Proponer estrategias preventivas y correctivas.</a:t>
            </a:r>
            <a:endParaRPr lang="es-MX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E5AAB-D061-F558-C88F-67BD8C12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s-CR">
                <a:solidFill>
                  <a:schemeClr val="tx1"/>
                </a:solidFill>
              </a:rPr>
              <a:t>Posibles Desarrollos de la Auditoría Forense Informática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2191E295-8B24-C45C-A874-729F33C61A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315082"/>
              </p:ext>
            </p:extLst>
          </p:nvPr>
        </p:nvGraphicFramePr>
        <p:xfrm>
          <a:off x="734616" y="1825625"/>
          <a:ext cx="767476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2680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Conceptos</a:t>
            </a:r>
            <a:r>
              <a:rPr dirty="0"/>
              <a:t> </a:t>
            </a:r>
            <a:r>
              <a:rPr dirty="0" err="1"/>
              <a:t>Básicos</a:t>
            </a:r>
            <a:endParaRPr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5F23F72-090E-FC5C-D5A7-E21A046C39C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40000" y="1825625"/>
          <a:ext cx="76753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19B3503-D505-49AA-97C1-B299D58DB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809" y="0"/>
            <a:ext cx="609319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39A2319-946A-4C65-9B7C-1F86E9B1B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050810" cy="685799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C9698E5-227E-9545-9D6E-CE579C7116F9}"/>
              </a:ext>
            </a:extLst>
          </p:cNvPr>
          <p:cNvSpPr txBox="1">
            <a:spLocks/>
          </p:cNvSpPr>
          <p:nvPr/>
        </p:nvSpPr>
        <p:spPr>
          <a:xfrm>
            <a:off x="485916" y="1349680"/>
            <a:ext cx="2198490" cy="44495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4200"/>
              <a:t>Técnicas de Análisis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76BFD63-761F-D1A4-E99B-71171EEB52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3412044"/>
              </p:ext>
            </p:extLst>
          </p:nvPr>
        </p:nvGraphicFramePr>
        <p:xfrm>
          <a:off x="3496579" y="640075"/>
          <a:ext cx="5184184" cy="5536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5151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7F1EC4-FEEB-F1E2-9359-718D2941F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873D10-2C00-EB16-901A-814BD606C02B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54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</a:rPr>
              <a:t>Técnicas de Análisis </a:t>
            </a: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15045B1D-AED4-407C-BC82-BF20E4E4F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948070"/>
            <a:ext cx="3579874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Icono&#10;&#10;El contenido generado por IA puede ser incorrecto.">
            <a:extLst>
              <a:ext uri="{FF2B5EF4-FFF2-40B4-BE49-F238E27FC236}">
                <a16:creationId xmlns:a16="http://schemas.microsoft.com/office/drawing/2014/main" id="{CAF440F8-FA81-9B6D-9920-AD65F1B5B6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865" r="15426" b="4"/>
          <a:stretch>
            <a:fillRect/>
          </a:stretch>
        </p:blipFill>
        <p:spPr>
          <a:xfrm>
            <a:off x="848379" y="2268111"/>
            <a:ext cx="3140416" cy="3256059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E3B8914-369B-473F-932C-0EEDA0CE3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690689"/>
            <a:ext cx="3943349" cy="448627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00000"/>
              </a:lnSpc>
            </a:pPr>
            <a:r>
              <a:rPr lang="en-US" sz="2800" dirty="0" err="1"/>
              <a:t>Criptoanálisis</a:t>
            </a:r>
            <a:r>
              <a:rPr lang="en-US" sz="2800" dirty="0"/>
              <a:t>		</a:t>
            </a:r>
          </a:p>
          <a:p>
            <a:pPr indent="-228600" defTabSz="914400">
              <a:lnSpc>
                <a:spcPct val="100000"/>
              </a:lnSpc>
            </a:pPr>
            <a:r>
              <a:rPr lang="en-US" sz="2800" dirty="0" err="1"/>
              <a:t>Análisis</a:t>
            </a:r>
            <a:r>
              <a:rPr lang="en-US" sz="2800" dirty="0"/>
              <a:t> </a:t>
            </a:r>
            <a:r>
              <a:rPr lang="en-US" sz="2800" dirty="0" err="1"/>
              <a:t>Forense</a:t>
            </a:r>
            <a:r>
              <a:rPr lang="en-US" sz="2800" dirty="0"/>
              <a:t> de Redes</a:t>
            </a:r>
          </a:p>
          <a:p>
            <a:pPr indent="-228600" defTabSz="914400">
              <a:lnSpc>
                <a:spcPct val="100000"/>
              </a:lnSpc>
            </a:pPr>
            <a:r>
              <a:rPr lang="en-US" sz="2800" dirty="0" err="1"/>
              <a:t>Análisis</a:t>
            </a:r>
            <a:r>
              <a:rPr lang="en-US" sz="2800" dirty="0"/>
              <a:t> </a:t>
            </a:r>
            <a:r>
              <a:rPr lang="en-US" sz="2800" dirty="0" err="1"/>
              <a:t>Forense</a:t>
            </a:r>
            <a:r>
              <a:rPr lang="en-US" sz="2800" dirty="0"/>
              <a:t> de Bases de Datos</a:t>
            </a:r>
          </a:p>
          <a:p>
            <a:pPr indent="-228600" defTabSz="914400">
              <a:lnSpc>
                <a:spcPct val="100000"/>
              </a:lnSpc>
            </a:pPr>
            <a:r>
              <a:rPr lang="en-US" sz="2800" dirty="0" err="1"/>
              <a:t>Imágenes</a:t>
            </a:r>
            <a:r>
              <a:rPr lang="en-US" sz="2800" dirty="0"/>
              <a:t> </a:t>
            </a:r>
            <a:r>
              <a:rPr lang="en-US" sz="2800" dirty="0" err="1"/>
              <a:t>Forenses</a:t>
            </a:r>
            <a:r>
              <a:rPr lang="en-US" sz="2800" dirty="0"/>
              <a:t> y </a:t>
            </a:r>
            <a:r>
              <a:rPr lang="en-US" sz="2800" dirty="0" err="1"/>
              <a:t>Duplicación</a:t>
            </a:r>
            <a:endParaRPr lang="en-US" sz="2800" dirty="0"/>
          </a:p>
          <a:p>
            <a:pPr indent="-228600" defTabSz="914400">
              <a:lnSpc>
                <a:spcPct val="100000"/>
              </a:lnSpc>
            </a:pPr>
            <a:r>
              <a:rPr lang="en-US" sz="2800" dirty="0" err="1"/>
              <a:t>Análisis</a:t>
            </a:r>
            <a:r>
              <a:rPr lang="en-US" sz="2800" dirty="0"/>
              <a:t> del </a:t>
            </a:r>
            <a:r>
              <a:rPr lang="en-US" sz="2800" dirty="0" err="1"/>
              <a:t>Registro</a:t>
            </a:r>
            <a:endParaRPr lang="en-US" sz="2800" dirty="0"/>
          </a:p>
          <a:p>
            <a:pPr indent="-228600" defTabSz="914400">
              <a:lnSpc>
                <a:spcPct val="100000"/>
              </a:lnSpc>
            </a:pPr>
            <a:endParaRPr lang="en-US" dirty="0"/>
          </a:p>
          <a:p>
            <a:pPr indent="-228600" defTabSz="914400">
              <a:lnSpc>
                <a:spcPct val="100000"/>
              </a:lnSpc>
            </a:pPr>
            <a:endParaRPr lang="en-US" dirty="0"/>
          </a:p>
          <a:p>
            <a:pPr marL="0" indent="-228600" defTabSz="914400"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522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5EF6A6C-6338-AE60-0CBF-D45423C8EF05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4200"/>
              <a:t>Importancia de la Auditoria Forense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07CD4981-7BC3-2FF5-F90E-EC25665BED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2259167"/>
              </p:ext>
            </p:extLst>
          </p:nvPr>
        </p:nvGraphicFramePr>
        <p:xfrm>
          <a:off x="734616" y="1825625"/>
          <a:ext cx="767476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8241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1">
            <a:extLst>
              <a:ext uri="{FF2B5EF4-FFF2-40B4-BE49-F238E27FC236}">
                <a16:creationId xmlns:a16="http://schemas.microsoft.com/office/drawing/2014/main" id="{04D65EFB-5E87-4639-A481-956B52E9D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2A3781C0-206F-4038-93FF-4CDA80B1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prstGeom prst="rect">
            <a:avLst/>
          </a:prstGeom>
          <a:blipFill>
            <a:blip r:embed="rId2"/>
            <a:stretch>
              <a:fillRect r="-100000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83B5959-1474-F41C-77D5-A9F30C8FB808}"/>
              </a:ext>
            </a:extLst>
          </p:cNvPr>
          <p:cNvSpPr txBox="1">
            <a:spLocks/>
          </p:cNvSpPr>
          <p:nvPr/>
        </p:nvSpPr>
        <p:spPr>
          <a:xfrm>
            <a:off x="372618" y="221964"/>
            <a:ext cx="362032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lnSpc>
                <a:spcPct val="90000"/>
              </a:lnSpc>
              <a:spcAft>
                <a:spcPts val="600"/>
              </a:spcAft>
            </a:pPr>
            <a:r>
              <a:rPr lang="en-US" sz="3400" dirty="0" err="1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Propósito</a:t>
            </a:r>
            <a:r>
              <a:rPr lang="en-US" sz="3400" dirty="0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 de la Auditoria </a:t>
            </a:r>
            <a:r>
              <a:rPr lang="en-US" sz="3400" dirty="0" err="1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Forense</a:t>
            </a:r>
            <a:endParaRPr lang="en-US" sz="3400" dirty="0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EF7732-74DB-DEBA-B811-A6E560C2C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408" y="1571783"/>
            <a:ext cx="3796747" cy="4593463"/>
          </a:xfrm>
        </p:spPr>
        <p:txBody>
          <a:bodyPr vert="horz" lIns="91440" tIns="45720" rIns="91440" bIns="45720" rtlCol="0">
            <a:noAutofit/>
          </a:bodyPr>
          <a:lstStyle/>
          <a:p>
            <a:pPr lvl="0" indent="-228600" defTabSz="914400"/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Apoyar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la </a:t>
            </a:r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Investigación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de </a:t>
            </a:r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Incidentes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</a:t>
            </a:r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Informáticos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y </a:t>
            </a:r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Delitos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</a:t>
            </a:r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Cibernéticos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	</a:t>
            </a:r>
          </a:p>
          <a:p>
            <a:pPr lvl="0" indent="-228600" defTabSz="914400"/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Asegurar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la </a:t>
            </a:r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Integridad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de la </a:t>
            </a:r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Evidencia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Digital</a:t>
            </a:r>
          </a:p>
          <a:p>
            <a:pPr lvl="0" indent="-228600" defTabSz="914400"/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Apoyar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la Toma de Decisiones </a:t>
            </a:r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Legales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y </a:t>
            </a:r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Administrativas</a:t>
            </a:r>
            <a:endParaRPr lang="en-US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0" indent="-228600" defTabSz="914400"/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Fortalecer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la </a:t>
            </a:r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Gestión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de la </a:t>
            </a:r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Ciberseguridad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</a:t>
            </a:r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Institucional</a:t>
            </a:r>
            <a:endParaRPr lang="en-US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lvl="0" indent="-228600" defTabSz="914400"/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Prevenir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</a:t>
            </a:r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Incidentes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</a:t>
            </a:r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Futuros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y </a:t>
            </a:r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Fomentar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la </a:t>
            </a:r>
            <a:r>
              <a:rPr lang="en-US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Conciencia</a:t>
            </a:r>
            <a:r>
              <a:rPr 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Digital</a:t>
            </a:r>
          </a:p>
          <a:p>
            <a:pPr indent="-228600" defTabSz="914400"/>
            <a:endParaRPr lang="en-US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indent="-228600" defTabSz="914400"/>
            <a:endParaRPr lang="en-US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0" indent="-228600" defTabSz="914400"/>
            <a:endParaRPr lang="en-US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7" name="Imagen 6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877AB2BD-3EC1-BE7A-051F-F1916988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898" y="2673519"/>
            <a:ext cx="3640871" cy="151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7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19B3503-D505-49AA-97C1-B299D58DB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809" y="0"/>
            <a:ext cx="609319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39A2319-946A-4C65-9B7C-1F86E9B1B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050810" cy="685799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916" y="1349680"/>
            <a:ext cx="2198490" cy="4449541"/>
          </a:xfrm>
        </p:spPr>
        <p:txBody>
          <a:bodyPr anchor="t">
            <a:normAutofit/>
          </a:bodyPr>
          <a:lstStyle/>
          <a:p>
            <a:r>
              <a:rPr lang="es-MX" sz="3900">
                <a:solidFill>
                  <a:schemeClr val="tx1"/>
                </a:solidFill>
              </a:rPr>
              <a:t>Proceso de la Auditoría Forense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C116F0B-A03E-6C98-513D-7C9D99C659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5605788"/>
              </p:ext>
            </p:extLst>
          </p:nvPr>
        </p:nvGraphicFramePr>
        <p:xfrm>
          <a:off x="3496579" y="640075"/>
          <a:ext cx="5184184" cy="5536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n 5" descr="Calendario&#10;&#10;El contenido generado por IA puede ser incorrecto.">
            <a:extLst>
              <a:ext uri="{FF2B5EF4-FFF2-40B4-BE49-F238E27FC236}">
                <a16:creationId xmlns:a16="http://schemas.microsoft.com/office/drawing/2014/main" id="{92B22B8F-771E-43D4-A329-5CE86CD821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565" y="4206824"/>
            <a:ext cx="2765679" cy="13014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FF4F1-E332-D938-AB6F-B59D5597B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DA62-8B9D-E221-E4D4-F8B841E93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28016"/>
            <a:ext cx="8229600" cy="1143000"/>
          </a:xfrm>
        </p:spPr>
        <p:txBody>
          <a:bodyPr/>
          <a:lstStyle/>
          <a:p>
            <a:r>
              <a:rPr lang="es-CR" dirty="0"/>
              <a:t>Herramientas y Técnicas Usadas</a:t>
            </a:r>
            <a:endParaRPr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FE80346-279A-B78B-9171-EE04D032E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627601"/>
              </p:ext>
            </p:extLst>
          </p:nvPr>
        </p:nvGraphicFramePr>
        <p:xfrm>
          <a:off x="329184" y="1271016"/>
          <a:ext cx="8430768" cy="53786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5833">
                  <a:extLst>
                    <a:ext uri="{9D8B030D-6E8A-4147-A177-3AD203B41FA5}">
                      <a16:colId xmlns:a16="http://schemas.microsoft.com/office/drawing/2014/main" val="3973680282"/>
                    </a:ext>
                  </a:extLst>
                </a:gridCol>
                <a:gridCol w="2418705">
                  <a:extLst>
                    <a:ext uri="{9D8B030D-6E8A-4147-A177-3AD203B41FA5}">
                      <a16:colId xmlns:a16="http://schemas.microsoft.com/office/drawing/2014/main" val="2047239753"/>
                    </a:ext>
                  </a:extLst>
                </a:gridCol>
                <a:gridCol w="2108115">
                  <a:extLst>
                    <a:ext uri="{9D8B030D-6E8A-4147-A177-3AD203B41FA5}">
                      <a16:colId xmlns:a16="http://schemas.microsoft.com/office/drawing/2014/main" val="2483110555"/>
                    </a:ext>
                  </a:extLst>
                </a:gridCol>
                <a:gridCol w="2108115">
                  <a:extLst>
                    <a:ext uri="{9D8B030D-6E8A-4147-A177-3AD203B41FA5}">
                      <a16:colId xmlns:a16="http://schemas.microsoft.com/office/drawing/2014/main" val="155996624"/>
                    </a:ext>
                  </a:extLst>
                </a:gridCol>
              </a:tblGrid>
              <a:tr h="326466">
                <a:tc>
                  <a:txBody>
                    <a:bodyPr/>
                    <a:lstStyle/>
                    <a:p>
                      <a:pPr indent="540385" algn="ctr">
                        <a:buNone/>
                      </a:pPr>
                      <a:r>
                        <a:rPr lang="es-CR" sz="1200" dirty="0">
                          <a:effectLst/>
                        </a:rPr>
                        <a:t>Etapa del proceso</a:t>
                      </a:r>
                      <a:endParaRPr lang="es-C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 anchor="ctr"/>
                </a:tc>
                <a:tc>
                  <a:txBody>
                    <a:bodyPr/>
                    <a:lstStyle/>
                    <a:p>
                      <a:pPr indent="540385" algn="l">
                        <a:buNone/>
                      </a:pPr>
                      <a:r>
                        <a:rPr lang="es-CR" sz="1200" dirty="0">
                          <a:effectLst/>
                        </a:rPr>
                        <a:t>Herramientas principales</a:t>
                      </a:r>
                      <a:endParaRPr lang="es-C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 anchor="ctr"/>
                </a:tc>
                <a:tc>
                  <a:txBody>
                    <a:bodyPr/>
                    <a:lstStyle/>
                    <a:p>
                      <a:pPr indent="540385" algn="l">
                        <a:buNone/>
                      </a:pPr>
                      <a:r>
                        <a:rPr lang="es-CR" sz="1200">
                          <a:effectLst/>
                        </a:rPr>
                        <a:t>Técnicas aplicadas</a:t>
                      </a:r>
                      <a:endParaRPr lang="es-C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 anchor="ctr"/>
                </a:tc>
                <a:tc>
                  <a:txBody>
                    <a:bodyPr/>
                    <a:lstStyle/>
                    <a:p>
                      <a:pPr indent="540385" algn="l">
                        <a:buNone/>
                      </a:pPr>
                      <a:r>
                        <a:rPr lang="es-CR" sz="1200" dirty="0">
                          <a:effectLst/>
                        </a:rPr>
                        <a:t>Propósito</a:t>
                      </a:r>
                      <a:endParaRPr lang="es-C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 anchor="ctr"/>
                </a:tc>
                <a:extLst>
                  <a:ext uri="{0D108BD9-81ED-4DB2-BD59-A6C34878D82A}">
                    <a16:rowId xmlns:a16="http://schemas.microsoft.com/office/drawing/2014/main" val="3516520904"/>
                  </a:ext>
                </a:extLst>
              </a:tr>
              <a:tr h="1174491">
                <a:tc>
                  <a:txBody>
                    <a:bodyPr/>
                    <a:lstStyle/>
                    <a:p>
                      <a:pPr indent="540385" algn="l">
                        <a:lnSpc>
                          <a:spcPct val="150000"/>
                        </a:lnSpc>
                        <a:buNone/>
                      </a:pPr>
                      <a:r>
                        <a:rPr lang="es-CR" sz="1200" dirty="0">
                          <a:effectLst/>
                        </a:rPr>
                        <a:t>Identificación</a:t>
                      </a:r>
                      <a:endParaRPr lang="es-C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 anchor="ctr"/>
                </a:tc>
                <a:tc>
                  <a:txBody>
                    <a:bodyPr/>
                    <a:lstStyle/>
                    <a:p>
                      <a:pPr indent="540385" algn="l">
                        <a:lnSpc>
                          <a:spcPct val="150000"/>
                        </a:lnSpc>
                        <a:buNone/>
                      </a:pPr>
                      <a:r>
                        <a:rPr lang="es-CR" sz="1200" b="1" dirty="0">
                          <a:effectLst/>
                        </a:rPr>
                        <a:t>SIEM (Security </a:t>
                      </a:r>
                      <a:r>
                        <a:rPr lang="es-CR" sz="1200" b="1" dirty="0" err="1">
                          <a:effectLst/>
                        </a:rPr>
                        <a:t>Information</a:t>
                      </a:r>
                      <a:r>
                        <a:rPr lang="es-CR" sz="1200" b="1" dirty="0">
                          <a:effectLst/>
                        </a:rPr>
                        <a:t> and </a:t>
                      </a:r>
                      <a:r>
                        <a:rPr lang="es-CR" sz="1200" b="1" dirty="0" err="1">
                          <a:effectLst/>
                        </a:rPr>
                        <a:t>Event</a:t>
                      </a:r>
                      <a:r>
                        <a:rPr lang="es-CR" sz="1200" b="1" dirty="0">
                          <a:effectLst/>
                        </a:rPr>
                        <a:t> Management), OSSEC, </a:t>
                      </a:r>
                      <a:r>
                        <a:rPr lang="es-CR" sz="1200" b="1" dirty="0" err="1">
                          <a:effectLst/>
                        </a:rPr>
                        <a:t>Splunk</a:t>
                      </a:r>
                      <a:endParaRPr lang="es-C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/>
                </a:tc>
                <a:tc>
                  <a:txBody>
                    <a:bodyPr/>
                    <a:lstStyle/>
                    <a:p>
                      <a:pPr indent="540385" algn="l">
                        <a:lnSpc>
                          <a:spcPct val="150000"/>
                        </a:lnSpc>
                        <a:buNone/>
                      </a:pPr>
                      <a:r>
                        <a:rPr lang="es-CR" sz="1200" b="1" dirty="0">
                          <a:effectLst/>
                        </a:rPr>
                        <a:t>Monitoreo de eventos, detección de anomalías, correlación de alertas</a:t>
                      </a:r>
                      <a:endParaRPr lang="es-C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/>
                </a:tc>
                <a:tc>
                  <a:txBody>
                    <a:bodyPr/>
                    <a:lstStyle/>
                    <a:p>
                      <a:pPr indent="540385" algn="l">
                        <a:lnSpc>
                          <a:spcPct val="150000"/>
                        </a:lnSpc>
                        <a:buNone/>
                      </a:pPr>
                      <a:r>
                        <a:rPr lang="es-CR" sz="1200" b="1">
                          <a:effectLst/>
                        </a:rPr>
                        <a:t>Localizar incidentes y definir el alcance de la investigación</a:t>
                      </a:r>
                    </a:p>
                    <a:p>
                      <a:pPr indent="540385" algn="l">
                        <a:lnSpc>
                          <a:spcPct val="150000"/>
                        </a:lnSpc>
                        <a:buNone/>
                      </a:pPr>
                      <a:r>
                        <a:rPr lang="es-CR" sz="1200" b="1">
                          <a:effectLst/>
                        </a:rPr>
                        <a:t> </a:t>
                      </a:r>
                      <a:endParaRPr lang="es-CR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/>
                </a:tc>
                <a:extLst>
                  <a:ext uri="{0D108BD9-81ED-4DB2-BD59-A6C34878D82A}">
                    <a16:rowId xmlns:a16="http://schemas.microsoft.com/office/drawing/2014/main" val="3590390430"/>
                  </a:ext>
                </a:extLst>
              </a:tr>
              <a:tr h="934639">
                <a:tc>
                  <a:txBody>
                    <a:bodyPr/>
                    <a:lstStyle/>
                    <a:p>
                      <a:pPr indent="540385" algn="l">
                        <a:lnSpc>
                          <a:spcPct val="150000"/>
                        </a:lnSpc>
                        <a:buNone/>
                      </a:pPr>
                      <a:r>
                        <a:rPr lang="es-CR" sz="1200">
                          <a:effectLst/>
                        </a:rPr>
                        <a:t>Preservación</a:t>
                      </a:r>
                      <a:endParaRPr lang="es-C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 anchor="ctr"/>
                </a:tc>
                <a:tc>
                  <a:txBody>
                    <a:bodyPr/>
                    <a:lstStyle/>
                    <a:p>
                      <a:pPr indent="540385" algn="l">
                        <a:lnSpc>
                          <a:spcPct val="150000"/>
                        </a:lnSpc>
                        <a:buNone/>
                      </a:pPr>
                      <a:r>
                        <a:rPr lang="es-CR" sz="1200" b="1">
                          <a:effectLst/>
                        </a:rPr>
                        <a:t>FTK Imager, EnCase, Paladin, dd (Linux)</a:t>
                      </a:r>
                      <a:endParaRPr lang="es-CR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/>
                </a:tc>
                <a:tc>
                  <a:txBody>
                    <a:bodyPr/>
                    <a:lstStyle/>
                    <a:p>
                      <a:pPr indent="540385" algn="l">
                        <a:lnSpc>
                          <a:spcPct val="150000"/>
                        </a:lnSpc>
                        <a:buNone/>
                      </a:pPr>
                      <a:r>
                        <a:rPr lang="es-CR" sz="1200" b="1" dirty="0">
                          <a:effectLst/>
                        </a:rPr>
                        <a:t>Creación de imágenes forenses, sellado digital, cálculo de hash</a:t>
                      </a:r>
                      <a:endParaRPr lang="es-C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/>
                </a:tc>
                <a:tc>
                  <a:txBody>
                    <a:bodyPr/>
                    <a:lstStyle/>
                    <a:p>
                      <a:pPr indent="449580" algn="l">
                        <a:lnSpc>
                          <a:spcPct val="150000"/>
                        </a:lnSpc>
                        <a:buNone/>
                      </a:pPr>
                      <a:r>
                        <a:rPr lang="es-CR" sz="1200" b="1" dirty="0">
                          <a:effectLst/>
                        </a:rPr>
                        <a:t>Asegurar integridad de la evidencia original</a:t>
                      </a:r>
                      <a:endParaRPr lang="es-C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/>
                </a:tc>
                <a:extLst>
                  <a:ext uri="{0D108BD9-81ED-4DB2-BD59-A6C34878D82A}">
                    <a16:rowId xmlns:a16="http://schemas.microsoft.com/office/drawing/2014/main" val="1115980829"/>
                  </a:ext>
                </a:extLst>
              </a:tr>
              <a:tr h="694786">
                <a:tc>
                  <a:txBody>
                    <a:bodyPr/>
                    <a:lstStyle/>
                    <a:p>
                      <a:pPr indent="540385" algn="l">
                        <a:lnSpc>
                          <a:spcPct val="150000"/>
                        </a:lnSpc>
                        <a:buNone/>
                      </a:pPr>
                      <a:r>
                        <a:rPr lang="es-CR" sz="1200">
                          <a:effectLst/>
                        </a:rPr>
                        <a:t>Adquisición</a:t>
                      </a:r>
                      <a:endParaRPr lang="es-C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 anchor="ctr"/>
                </a:tc>
                <a:tc>
                  <a:txBody>
                    <a:bodyPr/>
                    <a:lstStyle/>
                    <a:p>
                      <a:pPr indent="540385" algn="l">
                        <a:lnSpc>
                          <a:spcPct val="150000"/>
                        </a:lnSpc>
                        <a:buNone/>
                      </a:pPr>
                      <a:r>
                        <a:rPr lang="es-CR" sz="1200" b="1">
                          <a:effectLst/>
                        </a:rPr>
                        <a:t>Guymager, Autopsy, X-Ways Forensics</a:t>
                      </a:r>
                      <a:endParaRPr lang="es-CR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/>
                </a:tc>
                <a:tc>
                  <a:txBody>
                    <a:bodyPr/>
                    <a:lstStyle/>
                    <a:p>
                      <a:pPr indent="540385" algn="l">
                        <a:lnSpc>
                          <a:spcPct val="150000"/>
                        </a:lnSpc>
                        <a:buNone/>
                      </a:pPr>
                      <a:r>
                        <a:rPr lang="es-CR" sz="1200" b="1">
                          <a:effectLst/>
                        </a:rPr>
                        <a:t>Copia bit a bit, extracción de metadatos, duplicación segura</a:t>
                      </a:r>
                      <a:endParaRPr lang="es-CR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/>
                </a:tc>
                <a:tc>
                  <a:txBody>
                    <a:bodyPr/>
                    <a:lstStyle/>
                    <a:p>
                      <a:pPr indent="540385" algn="l">
                        <a:lnSpc>
                          <a:spcPct val="150000"/>
                        </a:lnSpc>
                        <a:buNone/>
                      </a:pPr>
                      <a:r>
                        <a:rPr lang="es-CR" sz="1200" b="1" dirty="0">
                          <a:effectLst/>
                        </a:rPr>
                        <a:t>Obtener datos completos y verificables</a:t>
                      </a:r>
                      <a:endParaRPr lang="es-C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/>
                </a:tc>
                <a:extLst>
                  <a:ext uri="{0D108BD9-81ED-4DB2-BD59-A6C34878D82A}">
                    <a16:rowId xmlns:a16="http://schemas.microsoft.com/office/drawing/2014/main" val="3127893380"/>
                  </a:ext>
                </a:extLst>
              </a:tr>
              <a:tr h="1174491">
                <a:tc>
                  <a:txBody>
                    <a:bodyPr/>
                    <a:lstStyle/>
                    <a:p>
                      <a:pPr indent="540385" algn="l">
                        <a:lnSpc>
                          <a:spcPct val="150000"/>
                        </a:lnSpc>
                        <a:buNone/>
                      </a:pPr>
                      <a:r>
                        <a:rPr lang="es-CR" sz="1200">
                          <a:effectLst/>
                        </a:rPr>
                        <a:t>Análisis</a:t>
                      </a:r>
                      <a:endParaRPr lang="es-C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 anchor="ctr"/>
                </a:tc>
                <a:tc>
                  <a:txBody>
                    <a:bodyPr/>
                    <a:lstStyle/>
                    <a:p>
                      <a:pPr indent="540385" algn="l">
                        <a:lnSpc>
                          <a:spcPct val="150000"/>
                        </a:lnSpc>
                        <a:buNone/>
                      </a:pPr>
                      <a:r>
                        <a:rPr lang="es-CR" sz="1200" b="1">
                          <a:effectLst/>
                        </a:rPr>
                        <a:t>Volatility, Wireshark, Autopsy, X-Ways, Oxygen Forensics</a:t>
                      </a:r>
                      <a:endParaRPr lang="es-CR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/>
                </a:tc>
                <a:tc>
                  <a:txBody>
                    <a:bodyPr/>
                    <a:lstStyle/>
                    <a:p>
                      <a:pPr indent="540385" algn="l">
                        <a:lnSpc>
                          <a:spcPct val="150000"/>
                        </a:lnSpc>
                        <a:buNone/>
                      </a:pPr>
                      <a:r>
                        <a:rPr lang="es-CR" sz="1200" b="1">
                          <a:effectLst/>
                        </a:rPr>
                        <a:t>Análisis de memoria, revisión de logs, recuperación de archivos eliminados, análisis de tráfico de red</a:t>
                      </a:r>
                      <a:endParaRPr lang="es-CR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/>
                </a:tc>
                <a:tc>
                  <a:txBody>
                    <a:bodyPr/>
                    <a:lstStyle/>
                    <a:p>
                      <a:pPr indent="540385" algn="l">
                        <a:lnSpc>
                          <a:spcPct val="150000"/>
                        </a:lnSpc>
                        <a:buNone/>
                      </a:pPr>
                      <a:r>
                        <a:rPr lang="es-CR" sz="1200" b="1" dirty="0">
                          <a:effectLst/>
                        </a:rPr>
                        <a:t>Determinar acciones, usuarios, tiempos y métodos del incidente</a:t>
                      </a:r>
                      <a:endParaRPr lang="es-C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/>
                </a:tc>
                <a:extLst>
                  <a:ext uri="{0D108BD9-81ED-4DB2-BD59-A6C34878D82A}">
                    <a16:rowId xmlns:a16="http://schemas.microsoft.com/office/drawing/2014/main" val="700964034"/>
                  </a:ext>
                </a:extLst>
              </a:tr>
              <a:tr h="934639">
                <a:tc>
                  <a:txBody>
                    <a:bodyPr/>
                    <a:lstStyle/>
                    <a:p>
                      <a:pPr indent="540385" algn="l">
                        <a:lnSpc>
                          <a:spcPct val="150000"/>
                        </a:lnSpc>
                        <a:buNone/>
                      </a:pPr>
                      <a:r>
                        <a:rPr lang="es-CR" sz="1200" dirty="0">
                          <a:effectLst/>
                        </a:rPr>
                        <a:t>Presentación</a:t>
                      </a:r>
                      <a:endParaRPr lang="es-CR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 anchor="ctr"/>
                </a:tc>
                <a:tc>
                  <a:txBody>
                    <a:bodyPr/>
                    <a:lstStyle/>
                    <a:p>
                      <a:pPr indent="540385" algn="l">
                        <a:lnSpc>
                          <a:spcPct val="150000"/>
                        </a:lnSpc>
                        <a:buNone/>
                      </a:pPr>
                      <a:r>
                        <a:rPr lang="es-CR" sz="1200" b="1">
                          <a:effectLst/>
                        </a:rPr>
                        <a:t>Magnet AXIOM, FTK Reports, MS Word/Excel</a:t>
                      </a:r>
                      <a:endParaRPr lang="es-CR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/>
                </a:tc>
                <a:tc>
                  <a:txBody>
                    <a:bodyPr/>
                    <a:lstStyle/>
                    <a:p>
                      <a:pPr indent="540385" algn="l">
                        <a:lnSpc>
                          <a:spcPct val="150000"/>
                        </a:lnSpc>
                        <a:buNone/>
                      </a:pPr>
                      <a:r>
                        <a:rPr lang="es-CR" sz="1200" b="1">
                          <a:effectLst/>
                        </a:rPr>
                        <a:t>Redacción técnica, documentación, anexos de evidencia, cronogramas</a:t>
                      </a:r>
                      <a:endParaRPr lang="es-CR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/>
                </a:tc>
                <a:tc>
                  <a:txBody>
                    <a:bodyPr/>
                    <a:lstStyle/>
                    <a:p>
                      <a:pPr indent="540385" algn="l">
                        <a:lnSpc>
                          <a:spcPct val="150000"/>
                        </a:lnSpc>
                        <a:buNone/>
                      </a:pPr>
                      <a:r>
                        <a:rPr lang="es-CR" sz="1200" b="1" dirty="0">
                          <a:effectLst/>
                        </a:rPr>
                        <a:t>Comunicar hallazgos de forma clara y legalmente válida</a:t>
                      </a:r>
                      <a:endParaRPr lang="es-CR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506" marR="56506" marT="0" marB="0"/>
                </a:tc>
                <a:extLst>
                  <a:ext uri="{0D108BD9-81ED-4DB2-BD59-A6C34878D82A}">
                    <a16:rowId xmlns:a16="http://schemas.microsoft.com/office/drawing/2014/main" val="550733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322883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">
  <a:themeElements>
    <a:clrScheme name="Profundidad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TM04033923[[fn=Profundidad]]</Template>
  <TotalTime>213</TotalTime>
  <Words>991</Words>
  <Application>Microsoft Office PowerPoint</Application>
  <PresentationFormat>Presentación en pantalla (4:3)</PresentationFormat>
  <Paragraphs>157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Corbel</vt:lpstr>
      <vt:lpstr>Profundidad</vt:lpstr>
      <vt:lpstr>Introducción</vt:lpstr>
      <vt:lpstr>Objetivos</vt:lpstr>
      <vt:lpstr>Conceptos Básicos</vt:lpstr>
      <vt:lpstr>Presentación de PowerPoint</vt:lpstr>
      <vt:lpstr>Presentación de PowerPoint</vt:lpstr>
      <vt:lpstr>Presentación de PowerPoint</vt:lpstr>
      <vt:lpstr>Presentación de PowerPoint</vt:lpstr>
      <vt:lpstr>Proceso de la Auditoría Forense</vt:lpstr>
      <vt:lpstr>Herramientas y Técnicas Usadas</vt:lpstr>
      <vt:lpstr>Marco Legal Costarricense</vt:lpstr>
      <vt:lpstr>Cumplimiento Legal y Ético en la Recolección de Evidencia</vt:lpstr>
      <vt:lpstr>Herramientas en la Auditoría Informática</vt:lpstr>
      <vt:lpstr>Tecnologías en la Auditoría Informática</vt:lpstr>
      <vt:lpstr>Técnicas para Adquirir y Analizar Evidencia</vt:lpstr>
      <vt:lpstr>Métodos para Preservar la Integridad de la Evidencia</vt:lpstr>
      <vt:lpstr>Desafíos de la Auditoría Forense</vt:lpstr>
      <vt:lpstr>Prevención y Mitigación</vt:lpstr>
      <vt:lpstr>Recomendación Fortalecimiento de Postura de Seguridad</vt:lpstr>
      <vt:lpstr>Tendencias Futuras</vt:lpstr>
      <vt:lpstr>Posibles Desarrollos de la Auditoría Forense Informática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</dc:title>
  <dc:subject/>
  <dc:creator/>
  <cp:keywords/>
  <dc:description>generated using python-pptx</dc:description>
  <cp:lastModifiedBy>Moises Valverde Díaz</cp:lastModifiedBy>
  <cp:revision>1</cp:revision>
  <dcterms:created xsi:type="dcterms:W3CDTF">2013-01-27T09:14:16Z</dcterms:created>
  <dcterms:modified xsi:type="dcterms:W3CDTF">2025-11-11T19:24:03Z</dcterms:modified>
  <cp:category/>
</cp:coreProperties>
</file>